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5" r:id="rId3"/>
    <p:sldId id="314" r:id="rId4"/>
    <p:sldId id="318" r:id="rId5"/>
    <p:sldId id="286" r:id="rId6"/>
    <p:sldId id="270" r:id="rId7"/>
    <p:sldId id="307" r:id="rId8"/>
    <p:sldId id="287" r:id="rId9"/>
    <p:sldId id="295" r:id="rId10"/>
    <p:sldId id="285" r:id="rId11"/>
    <p:sldId id="297" r:id="rId12"/>
    <p:sldId id="298" r:id="rId13"/>
    <p:sldId id="299" r:id="rId14"/>
    <p:sldId id="300" r:id="rId15"/>
    <p:sldId id="301" r:id="rId16"/>
    <p:sldId id="311" r:id="rId17"/>
    <p:sldId id="303" r:id="rId18"/>
    <p:sldId id="312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0"/>
  </p:normalViewPr>
  <p:slideViewPr>
    <p:cSldViewPr>
      <p:cViewPr varScale="1">
        <p:scale>
          <a:sx n="78" d="100"/>
          <a:sy n="78" d="100"/>
        </p:scale>
        <p:origin x="8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Fear</a:t>
            </a:r>
            <a:r>
              <a:rPr lang="en-US" baseline="0" dirty="0"/>
              <a:t>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make a difference. No matter which</a:t>
            </a:r>
            <a:r>
              <a:rPr lang="en-US" baseline="0" dirty="0"/>
              <a:t> school, major career, this class will support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The time, place and circumstances of the communication.</a:t>
            </a:r>
          </a:p>
          <a:p>
            <a:pPr>
              <a:spcBef>
                <a:spcPct val="50000"/>
              </a:spcBef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8BB70-FED5-1C44-AC3F-E578305C7F72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example of non-verbal message conflicting with verbal message, splitting the message in two.</a:t>
            </a:r>
          </a:p>
        </p:txBody>
      </p:sp>
    </p:spTree>
    <p:extLst>
      <p:ext uri="{BB962C8B-B14F-4D97-AF65-F5344CB8AC3E}">
        <p14:creationId xmlns:p14="http://schemas.microsoft.com/office/powerpoint/2010/main" val="281079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585D4-0C57-4A43-94D9-997557851F1C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they come up with an example of external, of internal?</a:t>
            </a:r>
          </a:p>
        </p:txBody>
      </p:sp>
    </p:spTree>
    <p:extLst>
      <p:ext uri="{BB962C8B-B14F-4D97-AF65-F5344CB8AC3E}">
        <p14:creationId xmlns:p14="http://schemas.microsoft.com/office/powerpoint/2010/main" val="31224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Fear</a:t>
            </a:r>
            <a:r>
              <a:rPr lang="en-US" baseline="0" dirty="0"/>
              <a:t>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3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/>
              <a:t>Public Speaking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57460"/>
            <a:ext cx="8610600" cy="914400"/>
          </a:xfrm>
        </p:spPr>
        <p:txBody>
          <a:bodyPr>
            <a:normAutofit/>
          </a:bodyPr>
          <a:lstStyle/>
          <a:p>
            <a:r>
              <a:rPr lang="en-US" sz="5000" b="1" dirty="0"/>
              <a:t>Introduction to Public Speaking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1242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Professor Collier</a:t>
            </a:r>
          </a:p>
        </p:txBody>
      </p:sp>
    </p:spTree>
    <p:extLst>
      <p:ext uri="{BB962C8B-B14F-4D97-AF65-F5344CB8AC3E}">
        <p14:creationId xmlns:p14="http://schemas.microsoft.com/office/powerpoint/2010/main" val="160656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0886"/>
            <a:ext cx="9116276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/>
              <a:t>The Speech Communication Process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132" y="1752600"/>
            <a:ext cx="6955367" cy="457200"/>
          </a:xfrm>
        </p:spPr>
        <p:txBody>
          <a:bodyPr>
            <a:normAutofit fontScale="77500" lnSpcReduction="20000"/>
          </a:bodyPr>
          <a:lstStyle/>
          <a:p>
            <a:r>
              <a:rPr lang="en-US" sz="3200" u="sng" dirty="0"/>
              <a:t>The Context: Environment or situation of the speech</a:t>
            </a:r>
            <a:endParaRPr lang="en-US" dirty="0"/>
          </a:p>
        </p:txBody>
      </p:sp>
      <p:pic>
        <p:nvPicPr>
          <p:cNvPr id="2" name="Picture 1" descr="par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6" y="24384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/>
              <a:t>The Speech Communication Process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99" y="1752600"/>
            <a:ext cx="8119533" cy="685800"/>
          </a:xfrm>
        </p:spPr>
        <p:txBody>
          <a:bodyPr>
            <a:normAutofit/>
          </a:bodyPr>
          <a:lstStyle/>
          <a:p>
            <a:r>
              <a:rPr lang="en-US" sz="3200" u="sng" dirty="0"/>
              <a:t>The Message: </a:t>
            </a:r>
            <a:r>
              <a:rPr lang="en-US" dirty="0"/>
              <a:t>Communication from the Source</a:t>
            </a:r>
          </a:p>
        </p:txBody>
      </p:sp>
      <p:pic>
        <p:nvPicPr>
          <p:cNvPr id="21508" name="Picture 4" descr="60s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2682"/>
            <a:ext cx="1905000" cy="26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3067"/>
            <a:ext cx="1524000" cy="24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sound_w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95866" y="2184400"/>
            <a:ext cx="690033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endParaRPr lang="en-US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800" dirty="0"/>
              <a:t>Speaker must encode, receiver must decode</a:t>
            </a:r>
          </a:p>
        </p:txBody>
      </p:sp>
    </p:spTree>
    <p:extLst>
      <p:ext uri="{BB962C8B-B14F-4D97-AF65-F5344CB8AC3E}">
        <p14:creationId xmlns:p14="http://schemas.microsoft.com/office/powerpoint/2010/main" val="34985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 dirty="0"/>
              <a:t>The Speech Communication Process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99" y="1752600"/>
            <a:ext cx="8119533" cy="685800"/>
          </a:xfrm>
        </p:spPr>
        <p:txBody>
          <a:bodyPr>
            <a:normAutofit/>
          </a:bodyPr>
          <a:lstStyle/>
          <a:p>
            <a:r>
              <a:rPr lang="en-US" sz="3200" u="sng" dirty="0"/>
              <a:t>The Channel: </a:t>
            </a:r>
            <a:r>
              <a:rPr lang="en-US" dirty="0"/>
              <a:t>Modes of Communication</a:t>
            </a:r>
          </a:p>
          <a:p>
            <a:endParaRPr lang="en-US" dirty="0"/>
          </a:p>
        </p:txBody>
      </p:sp>
      <p:pic>
        <p:nvPicPr>
          <p:cNvPr id="22532" name="Picture 4" descr="60s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800" dirty="0"/>
              <a:t>Visual and auditory</a:t>
            </a:r>
          </a:p>
        </p:txBody>
      </p:sp>
    </p:spTree>
    <p:extLst>
      <p:ext uri="{BB962C8B-B14F-4D97-AF65-F5344CB8AC3E}">
        <p14:creationId xmlns:p14="http://schemas.microsoft.com/office/powerpoint/2010/main" val="145907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/>
              <a:t>The Speech Communication Process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99" y="1752600"/>
            <a:ext cx="8161867" cy="787400"/>
          </a:xfrm>
        </p:spPr>
        <p:txBody>
          <a:bodyPr>
            <a:normAutofit/>
          </a:bodyPr>
          <a:lstStyle/>
          <a:p>
            <a:r>
              <a:rPr lang="en-US" sz="3200" u="sng" dirty="0"/>
              <a:t>Feedback: </a:t>
            </a:r>
            <a:r>
              <a:rPr lang="en-US" sz="3200" dirty="0"/>
              <a:t>Communication from the Receiver</a:t>
            </a:r>
            <a:endParaRPr lang="en-US" dirty="0"/>
          </a:p>
        </p:txBody>
      </p:sp>
      <p:pic>
        <p:nvPicPr>
          <p:cNvPr id="23556" name="Picture 4" descr="60s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800" dirty="0"/>
              <a:t>Speaker must encode, receiver must decode</a:t>
            </a:r>
          </a:p>
        </p:txBody>
      </p:sp>
    </p:spTree>
    <p:extLst>
      <p:ext uri="{BB962C8B-B14F-4D97-AF65-F5344CB8AC3E}">
        <p14:creationId xmlns:p14="http://schemas.microsoft.com/office/powerpoint/2010/main" val="201532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/>
              <a:t>The Speech Communication Process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7924800" cy="685800"/>
          </a:xfrm>
        </p:spPr>
        <p:txBody>
          <a:bodyPr>
            <a:normAutofit/>
          </a:bodyPr>
          <a:lstStyle/>
          <a:p>
            <a:r>
              <a:rPr lang="en-US" sz="3200" u="sng" dirty="0"/>
              <a:t>Noise: Anything that blocks the message</a:t>
            </a:r>
            <a:endParaRPr lang="en-US" dirty="0"/>
          </a:p>
        </p:txBody>
      </p:sp>
      <p:pic>
        <p:nvPicPr>
          <p:cNvPr id="24580" name="Picture 4" descr="60s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sound_w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578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sound_w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ages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68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8600" y="239217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800" dirty="0"/>
              <a:t>Physical, Psychological, Physiological</a:t>
            </a:r>
          </a:p>
        </p:txBody>
      </p:sp>
      <p:pic>
        <p:nvPicPr>
          <p:cNvPr id="12" name="Picture 15" descr="images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429000"/>
            <a:ext cx="11160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8" y="2667000"/>
            <a:ext cx="1444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222" y="2971800"/>
            <a:ext cx="800666" cy="12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 dirty="0"/>
              <a:t>The Speech Communication Model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1828800"/>
            <a:ext cx="20574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The Situation</a:t>
            </a:r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</a:t>
            </a:r>
          </a:p>
        </p:txBody>
      </p:sp>
      <p:pic>
        <p:nvPicPr>
          <p:cNvPr id="4105" name="Picture 9" descr="60s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05400" y="4876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048000" y="4038600"/>
            <a:ext cx="1371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Visual &amp; Auditory Channels</a:t>
            </a:r>
          </a:p>
        </p:txBody>
      </p:sp>
      <p:pic>
        <p:nvPicPr>
          <p:cNvPr id="4111" name="Picture 15" descr="image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68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53340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Speaker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162800" y="5562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Listener</a:t>
            </a:r>
          </a:p>
        </p:txBody>
      </p:sp>
      <p:pic>
        <p:nvPicPr>
          <p:cNvPr id="4115" name="Picture 19" descr="images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1160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0" y="18288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Physical Noise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696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362200"/>
            <a:ext cx="1444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248400" y="19812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Psychological Noise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81200" y="5435237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Physiological Noise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506105"/>
            <a:ext cx="800666" cy="12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r Tu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54" y="514995"/>
            <a:ext cx="6660864" cy="6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6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8763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Grade Breakdown:</a:t>
            </a:r>
          </a:p>
          <a:p>
            <a:r>
              <a:rPr lang="en-US" sz="2800" dirty="0"/>
              <a:t>Speech Presentations 50% </a:t>
            </a:r>
          </a:p>
          <a:p>
            <a:r>
              <a:rPr lang="en-US" sz="2800" dirty="0"/>
              <a:t>Peer Feedback Assignments 10% </a:t>
            </a:r>
          </a:p>
          <a:p>
            <a:r>
              <a:rPr lang="en-US" sz="2800" dirty="0"/>
              <a:t>Writing Assignments 20% </a:t>
            </a:r>
          </a:p>
          <a:p>
            <a:r>
              <a:rPr lang="en-US" sz="2800" dirty="0"/>
              <a:t>Exams 20%</a:t>
            </a:r>
          </a:p>
          <a:p>
            <a:r>
              <a:rPr lang="en-US" sz="2800" b="1" dirty="0"/>
              <a:t>Late Work Policy:</a:t>
            </a:r>
          </a:p>
          <a:p>
            <a:r>
              <a:rPr lang="en-US" sz="2800" dirty="0"/>
              <a:t>Speech Presentations: YouTube! </a:t>
            </a:r>
          </a:p>
          <a:p>
            <a:r>
              <a:rPr lang="en-US" sz="2800" dirty="0"/>
              <a:t>Peer Feedback Assignments – Can’t make up </a:t>
            </a:r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  <a:p>
            <a:r>
              <a:rPr lang="en-US" sz="2800" dirty="0"/>
              <a:t>Writing Assignments: -10% up to one week late</a:t>
            </a:r>
          </a:p>
          <a:p>
            <a:r>
              <a:rPr lang="en-US" sz="2800" dirty="0"/>
              <a:t>Exams 20% - in office before next class session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1A409-7B3E-DF41-BC7A-06CFC7D5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762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86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99"/>
            <a:ext cx="9158868" cy="457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056"/>
            <a:ext cx="9144000" cy="5961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6211"/>
            <a:ext cx="9144000" cy="5145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2999"/>
            <a:ext cx="9144000" cy="5145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868" y="923723"/>
            <a:ext cx="8930267" cy="4877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869" y="0"/>
            <a:ext cx="9158869" cy="6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7000" y="1031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7000" y="1031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About Me</a:t>
            </a:r>
          </a:p>
        </p:txBody>
      </p:sp>
      <p:pic>
        <p:nvPicPr>
          <p:cNvPr id="4" name="Picture 3" descr="Theatre - 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0" y="1221861"/>
            <a:ext cx="4984432" cy="3738323"/>
          </a:xfrm>
          <a:prstGeom prst="rect">
            <a:avLst/>
          </a:prstGeom>
        </p:spPr>
      </p:pic>
      <p:pic>
        <p:nvPicPr>
          <p:cNvPr id="5" name="Picture 4" descr="musical thea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2" y="1221860"/>
            <a:ext cx="3090930" cy="1545465"/>
          </a:xfrm>
          <a:prstGeom prst="rect">
            <a:avLst/>
          </a:prstGeom>
        </p:spPr>
      </p:pic>
      <p:pic>
        <p:nvPicPr>
          <p:cNvPr id="6" name="Picture 5" descr="ny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01" y="2767325"/>
            <a:ext cx="2530421" cy="1897816"/>
          </a:xfrm>
          <a:prstGeom prst="rect">
            <a:avLst/>
          </a:prstGeom>
        </p:spPr>
      </p:pic>
      <p:pic>
        <p:nvPicPr>
          <p:cNvPr id="7" name="Picture 6" descr="yog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7" y="4216622"/>
            <a:ext cx="2546406" cy="2546406"/>
          </a:xfrm>
          <a:prstGeom prst="rect">
            <a:avLst/>
          </a:prstGeom>
        </p:spPr>
      </p:pic>
      <p:pic>
        <p:nvPicPr>
          <p:cNvPr id="8" name="Picture 7" descr="speak frenc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524"/>
            <a:ext cx="2047240" cy="1583199"/>
          </a:xfrm>
          <a:prstGeom prst="rect">
            <a:avLst/>
          </a:prstGeom>
        </p:spPr>
      </p:pic>
      <p:pic>
        <p:nvPicPr>
          <p:cNvPr id="9" name="Picture 8" descr="trav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21" y="4216622"/>
            <a:ext cx="5957228" cy="2894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317839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Audience-Centered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Wind Blows for anyone who…</a:t>
            </a:r>
          </a:p>
        </p:txBody>
      </p:sp>
      <p:pic>
        <p:nvPicPr>
          <p:cNvPr id="4" name="Picture 3" descr="Big Wind Blo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781300"/>
            <a:ext cx="5130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name + childhood nicknames + What we should call you</a:t>
            </a:r>
          </a:p>
          <a:p>
            <a:r>
              <a:rPr lang="en-US" dirty="0"/>
              <a:t>Performing experience (school plays, choir, dance, etc.)</a:t>
            </a:r>
          </a:p>
          <a:p>
            <a:r>
              <a:rPr lang="en-US" dirty="0"/>
              <a:t>Something that scares you</a:t>
            </a:r>
          </a:p>
          <a:p>
            <a:r>
              <a:rPr lang="en-US" dirty="0"/>
              <a:t>Most people don’t know this about you…</a:t>
            </a:r>
          </a:p>
        </p:txBody>
      </p:sp>
    </p:spTree>
    <p:extLst>
      <p:ext uri="{BB962C8B-B14F-4D97-AF65-F5344CB8AC3E}">
        <p14:creationId xmlns:p14="http://schemas.microsoft.com/office/powerpoint/2010/main" val="366768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203638" cy="684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914399"/>
            <a:ext cx="9144000" cy="4800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275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229549" cy="433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" y="846405"/>
            <a:ext cx="8869181" cy="55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283</Words>
  <Application>Microsoft Macintosh PowerPoint</Application>
  <PresentationFormat>On-screen Show (4:3)</PresentationFormat>
  <Paragraphs>60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American Typewriter</vt:lpstr>
      <vt:lpstr>Arial</vt:lpstr>
      <vt:lpstr>Calibri</vt:lpstr>
      <vt:lpstr>Times</vt:lpstr>
      <vt:lpstr>Wingdings</vt:lpstr>
      <vt:lpstr>Office Theme</vt:lpstr>
      <vt:lpstr>Public Speaking</vt:lpstr>
      <vt:lpstr>PowerPoint Presentation</vt:lpstr>
      <vt:lpstr>PowerPoint Presentation</vt:lpstr>
      <vt:lpstr>PowerPoint Presentation</vt:lpstr>
      <vt:lpstr>About Me</vt:lpstr>
      <vt:lpstr>Audience-Centered</vt:lpstr>
      <vt:lpstr>Introductions</vt:lpstr>
      <vt:lpstr>PowerPoint Presentation</vt:lpstr>
      <vt:lpstr>PowerPoint Presentation</vt:lpstr>
      <vt:lpstr>PowerPoint Presentation</vt:lpstr>
      <vt:lpstr>The Speech Communication Process</vt:lpstr>
      <vt:lpstr>The Speech Communication Process</vt:lpstr>
      <vt:lpstr>The Speech Communication Process</vt:lpstr>
      <vt:lpstr>The Speech Communication Process</vt:lpstr>
      <vt:lpstr>The Speech Communication Process</vt:lpstr>
      <vt:lpstr>The Speech Communication Model</vt:lpstr>
      <vt:lpstr>PowerPoint Presentation</vt:lpstr>
      <vt:lpstr>PowerPoint Presentation</vt:lpstr>
      <vt:lpstr>PowerPoint Presentation</vt:lpstr>
      <vt:lpstr>PowerPoint Presentation</vt:lpstr>
    </vt:vector>
  </TitlesOfParts>
  <Company>LIM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Collier</cp:lastModifiedBy>
  <cp:revision>52</cp:revision>
  <dcterms:created xsi:type="dcterms:W3CDTF">2013-04-16T15:56:09Z</dcterms:created>
  <dcterms:modified xsi:type="dcterms:W3CDTF">2018-08-31T16:52:21Z</dcterms:modified>
</cp:coreProperties>
</file>