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47" r:id="rId3"/>
    <p:sldId id="346" r:id="rId4"/>
    <p:sldId id="257" r:id="rId5"/>
    <p:sldId id="348" r:id="rId6"/>
    <p:sldId id="332" r:id="rId7"/>
    <p:sldId id="333" r:id="rId8"/>
    <p:sldId id="34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/>
    <p:restoredTop sz="94433"/>
  </p:normalViewPr>
  <p:slideViewPr>
    <p:cSldViewPr>
      <p:cViewPr varScale="1">
        <p:scale>
          <a:sx n="78" d="100"/>
          <a:sy n="78" d="100"/>
        </p:scale>
        <p:origin x="18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130AA-6BD6-BA4C-A2EC-B27412AC227D}" type="datetimeFigureOut">
              <a:rPr lang="en-US" smtClean="0"/>
              <a:t>9/14/18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3B019-8A30-2240-8E5C-B259701C3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3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7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2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2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6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0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D0FFB-54EA-415D-8ECB-51F8767F8EBC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Autofit/>
          </a:bodyPr>
          <a:lstStyle/>
          <a:p>
            <a:r>
              <a:rPr lang="en-US" sz="9000" dirty="0"/>
              <a:t>Fundamentals of Speech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457460"/>
            <a:ext cx="8610600" cy="914400"/>
          </a:xfrm>
        </p:spPr>
        <p:txBody>
          <a:bodyPr>
            <a:normAutofit/>
          </a:bodyPr>
          <a:lstStyle/>
          <a:p>
            <a:r>
              <a:rPr lang="en-US" sz="5000" b="1" dirty="0"/>
              <a:t>Demonstration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3124200"/>
            <a:ext cx="3828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With Professor Collier</a:t>
            </a:r>
          </a:p>
        </p:txBody>
      </p:sp>
    </p:spTree>
    <p:extLst>
      <p:ext uri="{BB962C8B-B14F-4D97-AF65-F5344CB8AC3E}">
        <p14:creationId xmlns:p14="http://schemas.microsoft.com/office/powerpoint/2010/main" val="1606561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Ideas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18" y="4495800"/>
            <a:ext cx="2676191" cy="17142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09" y="1528780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6400"/>
            <a:ext cx="2466667" cy="1847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09" y="4267200"/>
            <a:ext cx="1681780" cy="164269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22288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82" y="4086390"/>
            <a:ext cx="3190875" cy="200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90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Speech</a:t>
            </a:r>
          </a:p>
        </p:txBody>
      </p:sp>
      <p:pic>
        <p:nvPicPr>
          <p:cNvPr id="4" name="Content Placeholder 3" descr="Product demonstr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057400" y="39624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Patter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3454568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Plan 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148385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291904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4868-317D-0B42-8D98-3854EAA9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A02B8-12F4-B643-B816-44429ECA8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8CCCA-471A-BB4E-BA99-4161A8166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32658"/>
            <a:ext cx="9296400" cy="689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9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4868-317D-0B42-8D98-3854EAA9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45A05D-2D8F-5248-8F37-4A5F2F7FE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635" y="-304800"/>
            <a:ext cx="7144730" cy="775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0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00"/>
            <a:ext cx="918672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How You Learned + Why We Care</a:t>
            </a:r>
          </a:p>
          <a:p>
            <a:r>
              <a:rPr lang="en-US" sz="4800" dirty="0"/>
              <a:t>Steps in order</a:t>
            </a:r>
          </a:p>
          <a:p>
            <a:r>
              <a:rPr lang="en-US" sz="4800" dirty="0"/>
              <a:t>Now you know how to…</a:t>
            </a:r>
          </a:p>
          <a:p>
            <a:r>
              <a:rPr lang="en-US" sz="4800" dirty="0"/>
              <a:t>This will benefit you….</a:t>
            </a:r>
          </a:p>
        </p:txBody>
      </p:sp>
    </p:spTree>
    <p:extLst>
      <p:ext uri="{BB962C8B-B14F-4D97-AF65-F5344CB8AC3E}">
        <p14:creationId xmlns:p14="http://schemas.microsoft.com/office/powerpoint/2010/main" val="260242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28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37</Words>
  <Application>Microsoft Macintosh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Fundamentals of Speech</vt:lpstr>
      <vt:lpstr>Speech Ideas</vt:lpstr>
      <vt:lpstr>Demonstration Speech</vt:lpstr>
      <vt:lpstr>PowerPoint Presentation</vt:lpstr>
      <vt:lpstr>PowerPoint Presentation</vt:lpstr>
      <vt:lpstr>PowerPoint Presentation</vt:lpstr>
      <vt:lpstr>Steps</vt:lpstr>
      <vt:lpstr>PowerPoint Presentation</vt:lpstr>
    </vt:vector>
  </TitlesOfParts>
  <Company>LIM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dwadmin</dc:creator>
  <cp:lastModifiedBy>Rebecca Collier</cp:lastModifiedBy>
  <cp:revision>67</cp:revision>
  <dcterms:created xsi:type="dcterms:W3CDTF">2013-04-16T15:56:09Z</dcterms:created>
  <dcterms:modified xsi:type="dcterms:W3CDTF">2018-09-14T19:30:54Z</dcterms:modified>
</cp:coreProperties>
</file>