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6" r:id="rId3"/>
    <p:sldId id="258" r:id="rId4"/>
    <p:sldId id="260" r:id="rId5"/>
    <p:sldId id="259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8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5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FAD7-3585-47A2-9F48-AEBC94E65D10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017F-5B31-44C0-A21A-197585C7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78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FAD7-3585-47A2-9F48-AEBC94E65D10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017F-5B31-44C0-A21A-197585C7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8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FAD7-3585-47A2-9F48-AEBC94E65D10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017F-5B31-44C0-A21A-197585C7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96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FAD7-3585-47A2-9F48-AEBC94E65D10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017F-5B31-44C0-A21A-197585C7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70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FAD7-3585-47A2-9F48-AEBC94E65D10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017F-5B31-44C0-A21A-197585C7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058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FAD7-3585-47A2-9F48-AEBC94E65D10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017F-5B31-44C0-A21A-197585C7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236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FAD7-3585-47A2-9F48-AEBC94E65D10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017F-5B31-44C0-A21A-197585C7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2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FAD7-3585-47A2-9F48-AEBC94E65D10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017F-5B31-44C0-A21A-197585C7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41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FAD7-3585-47A2-9F48-AEBC94E65D10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017F-5B31-44C0-A21A-197585C7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932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FAD7-3585-47A2-9F48-AEBC94E65D10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017F-5B31-44C0-A21A-197585C7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27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EFAD7-3585-47A2-9F48-AEBC94E65D10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5017F-5B31-44C0-A21A-197585C7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66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EFAD7-3585-47A2-9F48-AEBC94E65D10}" type="datetimeFigureOut">
              <a:rPr lang="en-US" smtClean="0"/>
              <a:t>9/28/2018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5017F-5B31-44C0-A21A-197585C74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8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32011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011" y="-8238"/>
            <a:ext cx="400612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6210"/>
            <a:ext cx="9144000" cy="6105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682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7066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35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012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9" y="431321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0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9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51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</TotalTime>
  <Words>0</Words>
  <Application>Microsoft Office PowerPoint</Application>
  <PresentationFormat>On-screen Show (4:3)</PresentationFormat>
  <Paragraphs>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Borough of Manhattan Community College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Rebecca J Collier</dc:creator>
  <cp:lastModifiedBy>Rebecca J Collier</cp:lastModifiedBy>
  <cp:revision>5</cp:revision>
  <dcterms:created xsi:type="dcterms:W3CDTF">2018-08-02T21:25:34Z</dcterms:created>
  <dcterms:modified xsi:type="dcterms:W3CDTF">2018-09-28T20:18:11Z</dcterms:modified>
</cp:coreProperties>
</file>