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4" r:id="rId3"/>
    <p:sldId id="270" r:id="rId4"/>
    <p:sldId id="335" r:id="rId5"/>
    <p:sldId id="336" r:id="rId6"/>
    <p:sldId id="339" r:id="rId7"/>
    <p:sldId id="337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2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B019-8A30-2240-8E5C-B259701C30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Fear</a:t>
            </a:r>
            <a:r>
              <a:rPr lang="en-US" baseline="0" dirty="0" smtClean="0"/>
              <a:t>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A55-0B24-934E-99AC-14FA7D7489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3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sz="9000" dirty="0" smtClean="0"/>
              <a:t>Fundamentals of Speech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457460"/>
            <a:ext cx="8610600" cy="914400"/>
          </a:xfrm>
        </p:spPr>
        <p:txBody>
          <a:bodyPr>
            <a:normAutofit fontScale="62500" lnSpcReduction="20000"/>
          </a:bodyPr>
          <a:lstStyle/>
          <a:p>
            <a:r>
              <a:rPr lang="en-US" sz="5000" b="1" dirty="0" smtClean="0"/>
              <a:t>Introduction Speeches + the Art of Demonstration</a:t>
            </a:r>
            <a:endParaRPr lang="en-US" sz="5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124200"/>
            <a:ext cx="3828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With Professor Collier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6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132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and Animals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55" y="1600200"/>
            <a:ext cx="6356689" cy="4525963"/>
          </a:xfrm>
        </p:spPr>
      </p:pic>
    </p:spTree>
    <p:extLst>
      <p:ext uri="{BB962C8B-B14F-4D97-AF65-F5344CB8AC3E}">
        <p14:creationId xmlns:p14="http://schemas.microsoft.com/office/powerpoint/2010/main" val="38740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Contraband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3203603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886200" cy="203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962400"/>
            <a:ext cx="4013200" cy="225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6975"/>
            <a:ext cx="3657600" cy="243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</p:spPr>
      </p:pic>
      <p:sp>
        <p:nvSpPr>
          <p:cNvPr id="3" name="TextBox 2"/>
          <p:cNvSpPr txBox="1"/>
          <p:nvPr/>
        </p:nvSpPr>
        <p:spPr>
          <a:xfrm>
            <a:off x="228600" y="122863"/>
            <a:ext cx="4648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Homework: THREE Potential Topics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6546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7000" y="1031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6541"/>
            <a:ext cx="9123318" cy="429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592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320"/>
            <a:ext cx="9144000" cy="47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Know Your Audience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7772400" cy="58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5213" cy="1524000"/>
          </a:xfrm>
        </p:spPr>
        <p:txBody>
          <a:bodyPr anchor="ctr"/>
          <a:lstStyle/>
          <a:p>
            <a:r>
              <a:rPr lang="en-US" sz="3700" dirty="0"/>
              <a:t>The Speech Communication </a:t>
            </a:r>
            <a:r>
              <a:rPr lang="en-US" sz="3700" dirty="0" smtClean="0"/>
              <a:t>Model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1828800"/>
            <a:ext cx="20574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The </a:t>
            </a:r>
            <a:r>
              <a:rPr lang="en-US" u="sng" dirty="0" smtClean="0"/>
              <a:t>Situation</a:t>
            </a:r>
            <a:endParaRPr lang="en-US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3200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Message</a:t>
            </a:r>
          </a:p>
        </p:txBody>
      </p:sp>
      <p:pic>
        <p:nvPicPr>
          <p:cNvPr id="4105" name="Picture 9" descr="60s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1800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137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ound_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411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105400" y="4876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Feedback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048000" y="4038600"/>
            <a:ext cx="1371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Visual &amp; Auditory Channels</a:t>
            </a:r>
            <a:endParaRPr lang="en-US" dirty="0"/>
          </a:p>
        </p:txBody>
      </p:sp>
      <p:pic>
        <p:nvPicPr>
          <p:cNvPr id="4111" name="Picture 15" descr="images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68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53340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</a:t>
            </a:r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7162800" y="5562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Receiver</a:t>
            </a:r>
            <a:endParaRPr lang="en-US" dirty="0"/>
          </a:p>
        </p:txBody>
      </p:sp>
      <p:pic>
        <p:nvPicPr>
          <p:cNvPr id="4115" name="Picture 19" descr="images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1160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0" y="1828800"/>
            <a:ext cx="2438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Physical Interference</a:t>
            </a:r>
            <a:endParaRPr lang="en-US" dirty="0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696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2362200"/>
            <a:ext cx="1444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6248400" y="19812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Psychological Interference</a:t>
            </a:r>
            <a:endParaRPr lang="en-US" dirty="0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81200" y="5435237"/>
            <a:ext cx="243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Physiological Interference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506105"/>
            <a:ext cx="800666" cy="12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/>
      <p:bldP spid="4104" grpId="0"/>
      <p:bldP spid="4109" grpId="0"/>
      <p:bldP spid="4110" grpId="0"/>
      <p:bldP spid="4113" grpId="0"/>
      <p:bldP spid="4114" grpId="0"/>
      <p:bldP spid="412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9"/>
            <a:ext cx="9203638" cy="684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914399"/>
            <a:ext cx="9144000" cy="4800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275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229549" cy="4333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" y="846405"/>
            <a:ext cx="8869181" cy="55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Tongue Twister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Unique New York, you need New York</a:t>
            </a:r>
          </a:p>
          <a:p>
            <a:pPr marL="0" indent="0">
              <a:buNone/>
            </a:pPr>
            <a:r>
              <a:rPr lang="en-US" sz="4000" dirty="0" smtClean="0"/>
              <a:t>You know you need unique New York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76200"/>
            <a:ext cx="6858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8400" y="0"/>
            <a:ext cx="28956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290" y="3551238"/>
            <a:ext cx="3299622" cy="32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"/>
            <a:ext cx="2566459" cy="2392363"/>
          </a:xfr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#1 – Something you are good at (bake brownies from scratch, French braid hair, make paper airplane)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5566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#2 – Something you want to learn how to do (make a tutu, speak Russian, walk on my hands)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98289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#3 – Something that is really easy to do (wash hands, brush teeth, tie shoes, chew gum)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670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Ideas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18" y="4495800"/>
            <a:ext cx="2676191" cy="17142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9" y="1528780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6400"/>
            <a:ext cx="2466667" cy="1847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9" y="4267200"/>
            <a:ext cx="1681780" cy="164269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82" y="4086390"/>
            <a:ext cx="3190875" cy="20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141</Words>
  <Application>Microsoft Office PowerPoint</Application>
  <PresentationFormat>On-screen Show (4:3)</PresentationFormat>
  <Paragraphs>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Fundamentals of Speech</vt:lpstr>
      <vt:lpstr>PowerPoint Presentation</vt:lpstr>
      <vt:lpstr>Know Your Audience</vt:lpstr>
      <vt:lpstr>The Speech Communication Model</vt:lpstr>
      <vt:lpstr>PowerPoint Presentation</vt:lpstr>
      <vt:lpstr>Tongue Twister</vt:lpstr>
      <vt:lpstr>PowerPoint Presentation</vt:lpstr>
      <vt:lpstr>PowerPoint Presentation</vt:lpstr>
      <vt:lpstr>Speech Ideas</vt:lpstr>
      <vt:lpstr>Props</vt:lpstr>
      <vt:lpstr>Children and Animals</vt:lpstr>
      <vt:lpstr>Contraband</vt:lpstr>
      <vt:lpstr>PowerPoint Presentation</vt:lpstr>
      <vt:lpstr>PowerPoint Presentation</vt:lpstr>
      <vt:lpstr>PowerPoint Presentation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56</cp:revision>
  <dcterms:created xsi:type="dcterms:W3CDTF">2013-04-16T15:56:09Z</dcterms:created>
  <dcterms:modified xsi:type="dcterms:W3CDTF">2018-09-04T22:50:27Z</dcterms:modified>
</cp:coreProperties>
</file>