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49" r:id="rId3"/>
    <p:sldId id="348" r:id="rId4"/>
    <p:sldId id="350" r:id="rId5"/>
    <p:sldId id="351" r:id="rId6"/>
    <p:sldId id="352" r:id="rId7"/>
    <p:sldId id="347" r:id="rId8"/>
    <p:sldId id="353" r:id="rId9"/>
    <p:sldId id="35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/>
    <p:restoredTop sz="94490"/>
  </p:normalViewPr>
  <p:slideViewPr>
    <p:cSldViewPr>
      <p:cViewPr varScale="1">
        <p:scale>
          <a:sx n="78" d="100"/>
          <a:sy n="78" d="100"/>
        </p:scale>
        <p:origin x="181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130AA-6BD6-BA4C-A2EC-B27412AC227D}" type="datetimeFigureOut">
              <a:rPr lang="en-US" smtClean="0"/>
              <a:t>9/14/18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3B019-8A30-2240-8E5C-B259701C3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08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FFB-54EA-415D-8ECB-51F8767F8EB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04B3-97DC-421C-BE92-77F30B95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3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FFB-54EA-415D-8ECB-51F8767F8EB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04B3-97DC-421C-BE92-77F30B95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9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FFB-54EA-415D-8ECB-51F8767F8EB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04B3-97DC-421C-BE92-77F30B95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7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FFB-54EA-415D-8ECB-51F8767F8EB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04B3-97DC-421C-BE92-77F30B95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2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FFB-54EA-415D-8ECB-51F8767F8EB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04B3-97DC-421C-BE92-77F30B95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FFB-54EA-415D-8ECB-51F8767F8EB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04B3-97DC-421C-BE92-77F30B95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6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FFB-54EA-415D-8ECB-51F8767F8EB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04B3-97DC-421C-BE92-77F30B95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6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FFB-54EA-415D-8ECB-51F8767F8EB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04B3-97DC-421C-BE92-77F30B95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FFB-54EA-415D-8ECB-51F8767F8EB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04B3-97DC-421C-BE92-77F30B95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26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FFB-54EA-415D-8ECB-51F8767F8EB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04B3-97DC-421C-BE92-77F30B95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6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0FFB-54EA-415D-8ECB-51F8767F8EB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404B3-97DC-421C-BE92-77F30B95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09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D0FFB-54EA-415D-8ECB-51F8767F8EBC}" type="datetimeFigureOut">
              <a:rPr lang="en-US" smtClean="0"/>
              <a:t>9/14/18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404B3-97DC-421C-BE92-77F30B95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5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>
            <a:noAutofit/>
          </a:bodyPr>
          <a:lstStyle/>
          <a:p>
            <a:r>
              <a:rPr lang="en-US" sz="9000" dirty="0"/>
              <a:t>Fundamentals of Speech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457460"/>
            <a:ext cx="8610600" cy="914400"/>
          </a:xfrm>
        </p:spPr>
        <p:txBody>
          <a:bodyPr>
            <a:normAutofit fontScale="92500"/>
          </a:bodyPr>
          <a:lstStyle/>
          <a:p>
            <a:r>
              <a:rPr lang="en-US" sz="5000" b="1" dirty="0"/>
              <a:t>Dealing with Anxiety &amp; Visual Aids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3124200"/>
            <a:ext cx="38288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With Professor Collier</a:t>
            </a:r>
          </a:p>
        </p:txBody>
      </p:sp>
    </p:spTree>
    <p:extLst>
      <p:ext uri="{BB962C8B-B14F-4D97-AF65-F5344CB8AC3E}">
        <p14:creationId xmlns:p14="http://schemas.microsoft.com/office/powerpoint/2010/main" val="1606561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8714-5C70-E042-B48C-CEA57CAF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Human Barometer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306018-6F35-554E-86AB-ED6A387C2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900" y="1417638"/>
            <a:ext cx="5410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7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4C172-A9D8-8049-9E93-3DDCA9AC3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09" y="16329"/>
            <a:ext cx="9197409" cy="6863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D4B700-B31E-6742-9269-9996266CF799}"/>
              </a:ext>
            </a:extLst>
          </p:cNvPr>
          <p:cNvSpPr txBox="1"/>
          <p:nvPr/>
        </p:nvSpPr>
        <p:spPr>
          <a:xfrm>
            <a:off x="5410200" y="45928"/>
            <a:ext cx="3733800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merican Typewriter" panose="02090604020004020304" pitchFamily="18" charset="77"/>
              </a:rPr>
              <a:t>Effective communication is not simply about learning what to say, but developing the confidence to say it. </a:t>
            </a:r>
          </a:p>
        </p:txBody>
      </p:sp>
    </p:spTree>
    <p:extLst>
      <p:ext uri="{BB962C8B-B14F-4D97-AF65-F5344CB8AC3E}">
        <p14:creationId xmlns:p14="http://schemas.microsoft.com/office/powerpoint/2010/main" val="31754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9FAE-D5DE-AD4C-8F4A-EA509ABB1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Trait Anxiety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1D8593-7660-E244-9BBA-C85EC4B2E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6200" y="1143000"/>
            <a:ext cx="2540000" cy="382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089E20-3816-FB47-B6AE-2A0B1F69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" y="1183595"/>
            <a:ext cx="6426200" cy="2754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D3F45-A7BC-AF48-922D-5C85CDDB3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0" y="2560638"/>
            <a:ext cx="2540000" cy="403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8337C-7F02-FF45-94C2-E6FAC5EEE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43" y="3631958"/>
            <a:ext cx="4040653" cy="336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5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9FAE-D5DE-AD4C-8F4A-EA509ABB1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State Anxiety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D95CF12-1C6D-FD4C-9F1C-8C740E668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5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9FAE-D5DE-AD4C-8F4A-EA509ABB1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Scrutiny Fear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86180-EF58-304F-964C-CC4D4D740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63EAD-8FF4-C94F-91AF-7C7DB638B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2" y="1752600"/>
            <a:ext cx="923636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88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7517F-49DE-7D4B-8A9C-D4F1A20C6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0"/>
            <a:ext cx="9144000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FA4817-844C-4447-88D4-7BE8FCB57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1981200"/>
            <a:ext cx="5465838" cy="171744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96108-DCC2-CB44-A7B6-9CC6BE3DCCF2}"/>
              </a:ext>
            </a:extLst>
          </p:cNvPr>
          <p:cNvSpPr txBox="1"/>
          <p:nvPr/>
        </p:nvSpPr>
        <p:spPr>
          <a:xfrm>
            <a:off x="228600" y="4000597"/>
            <a:ext cx="6096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merican Typewriter" panose="02090604020004020304" pitchFamily="18" charset="77"/>
              </a:rPr>
              <a:t>Habitual Frame of Reference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E3E2C-7AAA-9D45-84E6-E497B0E74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995" y="1198951"/>
            <a:ext cx="4485105" cy="464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557529-C54C-4E40-AF5F-46DF24AF2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81199"/>
            <a:ext cx="4602677" cy="3440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5F8E37-4B78-3241-81EB-1D27148B4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047" y="215316"/>
            <a:ext cx="6095417" cy="434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5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2345-BC15-0D46-AE62-10015EA16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How to Be More Confident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E057E-1B34-024F-8CAD-019D68ED1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6" y="1219200"/>
            <a:ext cx="4549254" cy="3429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D17519-39F1-BD45-B0BB-3531C36F4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29" y="1401309"/>
            <a:ext cx="2336800" cy="232219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C7AE4B-3E84-6D4F-BAEE-3AE983ACE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13" y="3723504"/>
            <a:ext cx="5962988" cy="3121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BE5555-3E9D-7D47-B727-6B7598DA4E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6250"/>
            <a:ext cx="3429000" cy="2571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41BA54-8166-8948-A12C-A82E72BE8D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82" y="4514261"/>
            <a:ext cx="2343739" cy="2343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B44BD0-0F65-1A4C-92AA-77FA6850F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8229" y="1632551"/>
            <a:ext cx="2646005" cy="345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6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4E8A5A-BBAD-6045-A0BA-AFCAC6DF9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80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48</Words>
  <Application>Microsoft Macintosh PowerPoint</Application>
  <PresentationFormat>On-screen Show (4:3)</PresentationFormat>
  <Paragraphs>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American Typewriter</vt:lpstr>
      <vt:lpstr>Arial</vt:lpstr>
      <vt:lpstr>Calibri</vt:lpstr>
      <vt:lpstr>Office Theme</vt:lpstr>
      <vt:lpstr>Fundamentals of Speech</vt:lpstr>
      <vt:lpstr>Human Barometer</vt:lpstr>
      <vt:lpstr>PowerPoint Presentation</vt:lpstr>
      <vt:lpstr>Trait Anxiety</vt:lpstr>
      <vt:lpstr>State Anxiety</vt:lpstr>
      <vt:lpstr>Scrutiny Fear</vt:lpstr>
      <vt:lpstr>PowerPoint Presentation</vt:lpstr>
      <vt:lpstr>How to Be More Confident</vt:lpstr>
      <vt:lpstr>PowerPoint Presentation</vt:lpstr>
    </vt:vector>
  </TitlesOfParts>
  <Company>LIM College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dwadmin</dc:creator>
  <cp:lastModifiedBy>Rebecca Collier</cp:lastModifiedBy>
  <cp:revision>64</cp:revision>
  <dcterms:created xsi:type="dcterms:W3CDTF">2013-04-16T15:56:09Z</dcterms:created>
  <dcterms:modified xsi:type="dcterms:W3CDTF">2018-09-14T16:57:01Z</dcterms:modified>
</cp:coreProperties>
</file>