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7" r:id="rId2"/>
    <p:sldId id="350" r:id="rId3"/>
    <p:sldId id="389" r:id="rId4"/>
    <p:sldId id="390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391" r:id="rId19"/>
    <p:sldId id="392" r:id="rId20"/>
    <p:sldId id="416" r:id="rId21"/>
    <p:sldId id="39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online-stopwat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 smtClean="0"/>
              <a:t>Fundamentals of Speech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57460"/>
            <a:ext cx="8610600" cy="9144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Supporting Your Ideas 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1242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157"/>
            <a:ext cx="9144000" cy="6918157"/>
          </a:xfrm>
        </p:spPr>
      </p:pic>
    </p:spTree>
    <p:extLst>
      <p:ext uri="{BB962C8B-B14F-4D97-AF65-F5344CB8AC3E}">
        <p14:creationId xmlns:p14="http://schemas.microsoft.com/office/powerpoint/2010/main" val="17341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53"/>
            <a:ext cx="9144000" cy="68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25253" cy="689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2" y="0"/>
            <a:ext cx="6096000" cy="68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225627" cy="4896488"/>
          </a:xfrm>
        </p:spPr>
      </p:pic>
    </p:spTree>
    <p:extLst>
      <p:ext uri="{BB962C8B-B14F-4D97-AF65-F5344CB8AC3E}">
        <p14:creationId xmlns:p14="http://schemas.microsoft.com/office/powerpoint/2010/main" val="1831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Timing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7" y="1600200"/>
            <a:ext cx="8203893" cy="4540189"/>
          </a:xfrm>
        </p:spPr>
      </p:pic>
    </p:spTree>
    <p:extLst>
      <p:ext uri="{BB962C8B-B14F-4D97-AF65-F5344CB8AC3E}">
        <p14:creationId xmlns:p14="http://schemas.microsoft.com/office/powerpoint/2010/main" val="27620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885"/>
            <a:ext cx="9144000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Outline Check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Transitions</a:t>
            </a:r>
          </a:p>
          <a:p>
            <a:r>
              <a:rPr lang="en-US" dirty="0" smtClean="0"/>
              <a:t>Main Ideas</a:t>
            </a:r>
          </a:p>
          <a:p>
            <a:r>
              <a:rPr lang="en-US" dirty="0"/>
              <a:t> </a:t>
            </a:r>
            <a:r>
              <a:rPr lang="en-US" dirty="0" smtClean="0"/>
              <a:t>Support + Citation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Visual Aids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4-6 Slides</a:t>
            </a:r>
          </a:p>
          <a:p>
            <a:r>
              <a:rPr lang="en-US" sz="6600" b="1" dirty="0" smtClean="0"/>
              <a:t>Images ONLY</a:t>
            </a:r>
          </a:p>
          <a:p>
            <a:r>
              <a:rPr lang="en-US" sz="6600" b="1" dirty="0" smtClean="0"/>
              <a:t>2 Ways to Access</a:t>
            </a:r>
            <a:endParaRPr lang="en-US" sz="6600" b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52513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According to…</a:t>
            </a:r>
          </a:p>
          <a:p>
            <a:r>
              <a:rPr lang="en-US" sz="6600" b="1" dirty="0" smtClean="0"/>
              <a:t>Source + date</a:t>
            </a:r>
          </a:p>
          <a:p>
            <a:r>
              <a:rPr lang="en-US" sz="6600" b="1" dirty="0" smtClean="0"/>
              <a:t>Summarize info</a:t>
            </a:r>
            <a:endParaRPr lang="en-US" sz="6600" b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166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9540"/>
            <a:ext cx="4648200" cy="5233072"/>
          </a:xfrm>
        </p:spPr>
      </p:pic>
    </p:spTree>
    <p:extLst>
      <p:ext uri="{BB962C8B-B14F-4D97-AF65-F5344CB8AC3E}">
        <p14:creationId xmlns:p14="http://schemas.microsoft.com/office/powerpoint/2010/main" val="24738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96"/>
            <a:ext cx="9144000" cy="59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74"/>
            <a:ext cx="9144000" cy="68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48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Fundamentals of Speech</vt:lpstr>
      <vt:lpstr>PowerPoint Presentation</vt:lpstr>
      <vt:lpstr>Oral Citation</vt:lpstr>
      <vt:lpstr>Use Your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Eye Contact</vt:lpstr>
      <vt:lpstr>Timing</vt:lpstr>
      <vt:lpstr>Outline Check</vt:lpstr>
      <vt:lpstr>Visual Aids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65</cp:revision>
  <cp:lastPrinted>2015-02-02T17:34:36Z</cp:lastPrinted>
  <dcterms:created xsi:type="dcterms:W3CDTF">2013-04-16T15:56:09Z</dcterms:created>
  <dcterms:modified xsi:type="dcterms:W3CDTF">2018-10-05T20:30:51Z</dcterms:modified>
</cp:coreProperties>
</file>