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500" r:id="rId2"/>
    <p:sldId id="440" r:id="rId3"/>
    <p:sldId id="441" r:id="rId4"/>
    <p:sldId id="442" r:id="rId5"/>
    <p:sldId id="444" r:id="rId6"/>
    <p:sldId id="490" r:id="rId7"/>
    <p:sldId id="445" r:id="rId8"/>
    <p:sldId id="446" r:id="rId9"/>
    <p:sldId id="447" r:id="rId10"/>
    <p:sldId id="448" r:id="rId11"/>
    <p:sldId id="449" r:id="rId12"/>
    <p:sldId id="450" r:id="rId13"/>
    <p:sldId id="451" r:id="rId14"/>
    <p:sldId id="452" r:id="rId15"/>
    <p:sldId id="453" r:id="rId16"/>
    <p:sldId id="454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2" r:id="rId25"/>
    <p:sldId id="463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56" autoAdjust="0"/>
    <p:restoredTop sz="94660"/>
  </p:normalViewPr>
  <p:slideViewPr>
    <p:cSldViewPr>
      <p:cViewPr varScale="1">
        <p:scale>
          <a:sx n="110" d="100"/>
          <a:sy n="110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A1BD0C-8500-4303-A4A0-6B5822722687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AB9DF9-234A-4D55-998E-3C5992999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6291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87130AA-6BD6-BA4C-A2EC-B27412AC227D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F43B019-8A30-2240-8E5C-B259701C3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308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9A352-E427-4F54-A8D6-9963DA6C3AB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839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3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97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872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25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8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68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869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626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64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609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D0FFB-54EA-415D-8ECB-51F8767F8EBC}" type="datetimeFigureOut">
              <a:rPr lang="en-US" smtClean="0"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404B3-97DC-421C-BE92-77F30B95DA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55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PS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477909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white"/>
                </a:solidFill>
              </a:rPr>
              <a:t>Welcome to:</a:t>
            </a:r>
          </a:p>
          <a:p>
            <a:pPr algn="ctr" defTabSz="457200"/>
            <a:r>
              <a:rPr lang="en-US" sz="3600" dirty="0" smtClean="0">
                <a:solidFill>
                  <a:prstClr val="white"/>
                </a:solidFill>
              </a:rPr>
              <a:t>Fundamentals of Speech</a:t>
            </a:r>
            <a:endParaRPr lang="en-US" sz="3600" dirty="0" smtClean="0">
              <a:solidFill>
                <a:prstClr val="white"/>
              </a:solidFill>
            </a:endParaRPr>
          </a:p>
          <a:p>
            <a:pPr algn="ctr" defTabSz="457200"/>
            <a:r>
              <a:rPr lang="en-US" sz="2800" dirty="0" smtClean="0">
                <a:solidFill>
                  <a:prstClr val="white"/>
                </a:solidFill>
              </a:rPr>
              <a:t>SPE </a:t>
            </a:r>
            <a:r>
              <a:rPr lang="en-US" sz="2800" dirty="0" smtClean="0">
                <a:solidFill>
                  <a:prstClr val="white"/>
                </a:solidFill>
              </a:rPr>
              <a:t>100</a:t>
            </a:r>
            <a:endParaRPr lang="en-US" sz="2400" dirty="0">
              <a:solidFill>
                <a:prstClr val="white"/>
              </a:solidFill>
            </a:endParaRPr>
          </a:p>
          <a:p>
            <a:pPr defTabSz="457200"/>
            <a:endParaRPr lang="en-US" dirty="0">
              <a:solidFill>
                <a:prstClr val="white"/>
              </a:solidFill>
            </a:endParaRPr>
          </a:p>
          <a:p>
            <a:pPr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28600" y="5380672"/>
            <a:ext cx="5029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3600" dirty="0" smtClean="0">
                <a:solidFill>
                  <a:prstClr val="white"/>
                </a:solidFill>
              </a:rPr>
              <a:t>With Professor </a:t>
            </a:r>
            <a:r>
              <a:rPr lang="en-US" sz="3600" dirty="0">
                <a:solidFill>
                  <a:prstClr val="white"/>
                </a:solidFill>
              </a:rPr>
              <a:t>Collier</a:t>
            </a:r>
          </a:p>
          <a:p>
            <a:pPr algn="ctr" defTabSz="457200"/>
            <a:r>
              <a:rPr lang="en-US" sz="3600" dirty="0">
                <a:solidFill>
                  <a:prstClr val="white"/>
                </a:solidFill>
              </a:rPr>
              <a:t>(“Call </a:t>
            </a:r>
            <a:r>
              <a:rPr lang="en-US" sz="3600" dirty="0" err="1">
                <a:solidFill>
                  <a:prstClr val="white"/>
                </a:solidFill>
              </a:rPr>
              <a:t>yer</a:t>
            </a:r>
            <a:r>
              <a:rPr lang="en-US" sz="3600" dirty="0">
                <a:solidFill>
                  <a:prstClr val="white"/>
                </a:solidFill>
              </a:rPr>
              <a:t>” Mom)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3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" y="433387"/>
            <a:ext cx="752475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u="sng" dirty="0" smtClean="0"/>
              <a:t>Your Name</a:t>
            </a:r>
            <a:endParaRPr lang="en-US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Should/Shouldn’t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Believe/Disbelieve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Best/Worst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5400" dirty="0" smtClean="0"/>
              <a:t>Do/Stop Doing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3473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Fact – Value - Policy</a:t>
            </a:r>
            <a:endParaRPr lang="en-US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241" y="1600200"/>
            <a:ext cx="3929518" cy="4525963"/>
          </a:xfrm>
        </p:spPr>
      </p:pic>
    </p:spTree>
    <p:extLst>
      <p:ext uri="{BB962C8B-B14F-4D97-AF65-F5344CB8AC3E}">
        <p14:creationId xmlns:p14="http://schemas.microsoft.com/office/powerpoint/2010/main" val="419469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42" y="609600"/>
            <a:ext cx="917944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95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" y="-1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55" y="-1"/>
            <a:ext cx="4160345" cy="28956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22" y="4191000"/>
            <a:ext cx="3285678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27735"/>
            <a:ext cx="279400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28600"/>
            <a:ext cx="4657725" cy="27946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800" y="3137535"/>
            <a:ext cx="3052762" cy="359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2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6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Eating sugar is really bad for you.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38313"/>
            <a:ext cx="7680649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82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Rabbits </a:t>
            </a:r>
            <a:r>
              <a:rPr lang="en-US" dirty="0" smtClean="0"/>
              <a:t>and dogs share a common biological ancestor.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371600"/>
            <a:ext cx="5713115" cy="481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888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Grills are ugly and annoying.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https://encrypted-tbn2.gstatic.com/images?q=tbn:ANd9GcQNp1oAXTJo0CAug8HRhtJuRyOf-fhjwyuVQAIOfCAhbVCLfP8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41458"/>
            <a:ext cx="7203365" cy="4530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2350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62112"/>
            <a:ext cx="9144000" cy="378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“Fashion faux pas” should be against the law.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292733"/>
            <a:ext cx="3377507" cy="5260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5883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The increase of gang activity in New York is causing rents to go down.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1498600"/>
            <a:ext cx="6084888" cy="486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304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Brush your teeth at least twice a 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115" y="1752600"/>
            <a:ext cx="833377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7174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Public Speaking is one of the best classes you can take at FIT.</a:t>
            </a:r>
            <a:endParaRPr lang="en-US" sz="42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46" y="1881980"/>
            <a:ext cx="8279454" cy="4061619"/>
          </a:xfrm>
        </p:spPr>
      </p:pic>
    </p:spTree>
    <p:extLst>
      <p:ext uri="{BB962C8B-B14F-4D97-AF65-F5344CB8AC3E}">
        <p14:creationId xmlns:p14="http://schemas.microsoft.com/office/powerpoint/2010/main" val="18025531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dirty="0" smtClean="0"/>
              <a:t>Everyone should visit Morocco at least once.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54480"/>
            <a:ext cx="7683500" cy="461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1417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200" dirty="0" smtClean="0"/>
              <a:t>Earning a college degree does not guarantee a high-paying job.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152795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9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7" y="461962"/>
            <a:ext cx="5876925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19" y="670448"/>
            <a:ext cx="7720046" cy="527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1940"/>
            <a:ext cx="8458200" cy="635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1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3629234" cy="4572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9666" y="0"/>
            <a:ext cx="5960533" cy="335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2800"/>
            <a:ext cx="5715000" cy="3533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4611" y="3352800"/>
            <a:ext cx="4105275" cy="3505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676400"/>
            <a:ext cx="5382169" cy="3027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0"/>
            <a:ext cx="38576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67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74638"/>
            <a:ext cx="9083322" cy="65833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000" y="381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New York Post, 2010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924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140305"/>
            <a:ext cx="7432964" cy="648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9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" y="0"/>
            <a:ext cx="5706146" cy="3886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1" y="2667000"/>
            <a:ext cx="5588000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47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126</Words>
  <Application>Microsoft Office PowerPoint</Application>
  <PresentationFormat>On-screen Show (4:3)</PresentationFormat>
  <Paragraphs>22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Your Name</vt:lpstr>
      <vt:lpstr>Fact – Value - Policy</vt:lpstr>
      <vt:lpstr>PowerPoint Presentation</vt:lpstr>
      <vt:lpstr>PowerPoint Presentation</vt:lpstr>
      <vt:lpstr>PowerPoint Presentation</vt:lpstr>
      <vt:lpstr>PowerPoint Presentation</vt:lpstr>
      <vt:lpstr>Eating sugar is really bad for you.</vt:lpstr>
      <vt:lpstr>Rabbits and dogs share a common biological ancestor. </vt:lpstr>
      <vt:lpstr>Grills are ugly and annoying.</vt:lpstr>
      <vt:lpstr>“Fashion faux pas” should be against the law.</vt:lpstr>
      <vt:lpstr>The increase of gang activity in New York is causing rents to go down. </vt:lpstr>
      <vt:lpstr>Brush your teeth at least twice a day!</vt:lpstr>
      <vt:lpstr>Public Speaking is one of the best classes you can take at FIT.</vt:lpstr>
      <vt:lpstr>Everyone should visit Morocco at least once.</vt:lpstr>
      <vt:lpstr>Earning a college degree does not guarantee a high-paying job.</vt:lpstr>
    </vt:vector>
  </TitlesOfParts>
  <Company>LIM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dwadmin</dc:creator>
  <cp:lastModifiedBy>Rebecca J Collier</cp:lastModifiedBy>
  <cp:revision>93</cp:revision>
  <cp:lastPrinted>2018-01-17T02:22:51Z</cp:lastPrinted>
  <dcterms:created xsi:type="dcterms:W3CDTF">2013-04-16T15:56:09Z</dcterms:created>
  <dcterms:modified xsi:type="dcterms:W3CDTF">2018-10-23T21:38:21Z</dcterms:modified>
</cp:coreProperties>
</file>