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7" r:id="rId3"/>
    <p:sldId id="328" r:id="rId4"/>
    <p:sldId id="321" r:id="rId5"/>
    <p:sldId id="322" r:id="rId6"/>
    <p:sldId id="323" r:id="rId7"/>
    <p:sldId id="324" r:id="rId8"/>
    <p:sldId id="325" r:id="rId9"/>
    <p:sldId id="32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130AA-6BD6-BA4C-A2EC-B27412AC227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3B019-8A30-2240-8E5C-B259701C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0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3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7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2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6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2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0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0FFB-54EA-415D-8ECB-51F8767F8EB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4B3-97DC-421C-BE92-77F30B95D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9000" dirty="0" smtClean="0"/>
              <a:t>Fundamentals of Speech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457460"/>
            <a:ext cx="8610600" cy="9144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Speech Delivery</a:t>
            </a:r>
            <a:endParaRPr lang="en-US" sz="5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124200"/>
            <a:ext cx="3828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With Professor Collier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65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Fact, Policy,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Atheism can’t be proved. </a:t>
            </a:r>
          </a:p>
          <a:p>
            <a:r>
              <a:rPr lang="en-US" dirty="0" smtClean="0"/>
              <a:t>Rats are a wonderful part of New York City!</a:t>
            </a:r>
          </a:p>
          <a:p>
            <a:r>
              <a:rPr lang="en-US" dirty="0" smtClean="0"/>
              <a:t>My Momma is better than your Momma.</a:t>
            </a:r>
          </a:p>
          <a:p>
            <a:r>
              <a:rPr lang="en-US" dirty="0" smtClean="0"/>
              <a:t>Join New York Jedi today, and witness the power of the force in your life. </a:t>
            </a:r>
          </a:p>
          <a:p>
            <a:r>
              <a:rPr lang="en-US" dirty="0" smtClean="0"/>
              <a:t>New York City will one day be entirely under water. </a:t>
            </a:r>
          </a:p>
          <a:p>
            <a:r>
              <a:rPr lang="en-US" dirty="0" smtClean="0"/>
              <a:t>You should get a </a:t>
            </a:r>
            <a:r>
              <a:rPr lang="en-US" dirty="0" err="1" smtClean="0"/>
              <a:t>Citibike</a:t>
            </a:r>
            <a:r>
              <a:rPr lang="en-US" dirty="0" smtClean="0"/>
              <a:t> membership now, before they raise the prices!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4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Logos, Ethos, Pathos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tell a story so touching that it makes most of the gals and all of the guys in our class cry. </a:t>
            </a:r>
          </a:p>
          <a:p>
            <a:r>
              <a:rPr lang="en-US" dirty="0" smtClean="0"/>
              <a:t>I’m friends with most of the people in our class.</a:t>
            </a:r>
          </a:p>
          <a:p>
            <a:r>
              <a:rPr lang="en-US" dirty="0" smtClean="0"/>
              <a:t>I use oral citation to let the audience know where my information comes from.</a:t>
            </a:r>
          </a:p>
          <a:p>
            <a:r>
              <a:rPr lang="en-US" dirty="0" smtClean="0"/>
              <a:t>I outline several reasons why the audience should support my topic.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9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Memorized</a:t>
            </a:r>
            <a:endParaRPr lang="en-US" dirty="0"/>
          </a:p>
        </p:txBody>
      </p:sp>
      <p:pic>
        <p:nvPicPr>
          <p:cNvPr id="4" name="Content Placeholder 3" descr="memorized speech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80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</a:t>
            </a:r>
            <a:endParaRPr lang="en-US" dirty="0"/>
          </a:p>
        </p:txBody>
      </p:sp>
      <p:pic>
        <p:nvPicPr>
          <p:cNvPr id="4" name="Content Placeholder 3" descr="manuscript speec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0" b="39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13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Extemporaneous</a:t>
            </a:r>
            <a:endParaRPr lang="en-US" dirty="0"/>
          </a:p>
        </p:txBody>
      </p:sp>
      <p:pic>
        <p:nvPicPr>
          <p:cNvPr id="4" name="Content Placeholder 3" descr="extemporaneou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1" b="88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94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</a:t>
            </a:r>
            <a:endParaRPr lang="en-US" dirty="0"/>
          </a:p>
        </p:txBody>
      </p:sp>
      <p:pic>
        <p:nvPicPr>
          <p:cNvPr id="4" name="Content Placeholder 3" descr="Stand up comed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616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Projection</a:t>
            </a:r>
          </a:p>
          <a:p>
            <a:r>
              <a:rPr lang="en-US" sz="4000" dirty="0" smtClean="0"/>
              <a:t>Rate</a:t>
            </a:r>
          </a:p>
          <a:p>
            <a:r>
              <a:rPr lang="en-US" sz="4000" dirty="0"/>
              <a:t>Pitch, Inflection, &amp; </a:t>
            </a:r>
            <a:r>
              <a:rPr lang="en-US" sz="4000" dirty="0" smtClean="0"/>
              <a:t>Timbre</a:t>
            </a:r>
          </a:p>
          <a:p>
            <a:r>
              <a:rPr lang="en-US" sz="4000" dirty="0" smtClean="0"/>
              <a:t>Pauses </a:t>
            </a:r>
            <a:r>
              <a:rPr lang="en-US" sz="4000" dirty="0"/>
              <a:t>(</a:t>
            </a:r>
            <a:r>
              <a:rPr lang="en-US" sz="4000" dirty="0" smtClean="0"/>
              <a:t>Vocalized)</a:t>
            </a:r>
          </a:p>
          <a:p>
            <a:r>
              <a:rPr lang="en-US" sz="4000" dirty="0" smtClean="0"/>
              <a:t>Pronunciation v. Articulation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7822406" y="356294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9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Appearance</a:t>
            </a:r>
          </a:p>
          <a:p>
            <a:r>
              <a:rPr lang="en-US" sz="4000" dirty="0" smtClean="0"/>
              <a:t>Movement</a:t>
            </a:r>
          </a:p>
          <a:p>
            <a:r>
              <a:rPr lang="en-US" sz="4000" dirty="0"/>
              <a:t>Gestures</a:t>
            </a:r>
          </a:p>
          <a:p>
            <a:pPr lvl="1"/>
            <a:r>
              <a:rPr lang="en-US" sz="4000" dirty="0"/>
              <a:t>Parade Rest</a:t>
            </a:r>
          </a:p>
          <a:p>
            <a:pPr lvl="1"/>
            <a:r>
              <a:rPr lang="en-US" sz="4000" dirty="0"/>
              <a:t>Broken Wing</a:t>
            </a:r>
          </a:p>
          <a:p>
            <a:pPr lvl="1"/>
            <a:r>
              <a:rPr lang="en-US" sz="4000" dirty="0"/>
              <a:t>“Arm Clutch”</a:t>
            </a:r>
          </a:p>
          <a:p>
            <a:pPr lvl="1"/>
            <a:r>
              <a:rPr lang="en-US" sz="4000" dirty="0"/>
              <a:t>Fig Leaf </a:t>
            </a:r>
            <a:r>
              <a:rPr lang="en-US" sz="4000" dirty="0" smtClean="0"/>
              <a:t>Clutch</a:t>
            </a:r>
          </a:p>
          <a:p>
            <a:r>
              <a:rPr lang="en-US" sz="4000" dirty="0"/>
              <a:t>EYE CONTACT</a:t>
            </a:r>
          </a:p>
          <a:p>
            <a:pPr lvl="1"/>
            <a:r>
              <a:rPr lang="en-US" sz="3600" dirty="0" smtClean="0"/>
              <a:t>head bobber, balcony gazer, </a:t>
            </a:r>
            <a:r>
              <a:rPr lang="en-US" sz="3600" dirty="0" err="1" smtClean="0"/>
              <a:t>obsessor</a:t>
            </a:r>
            <a:endParaRPr lang="en-US" sz="3600" dirty="0" smtClean="0"/>
          </a:p>
          <a:p>
            <a:pPr lvl="1"/>
            <a:r>
              <a:rPr lang="en-US" sz="3600" dirty="0" smtClean="0"/>
              <a:t>80-90%</a:t>
            </a:r>
          </a:p>
          <a:p>
            <a:pPr marL="45720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6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191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Fundamentals of Speech</vt:lpstr>
      <vt:lpstr>Fact, Policy, Value</vt:lpstr>
      <vt:lpstr>Logos, Ethos, Pathos</vt:lpstr>
      <vt:lpstr>Memorized</vt:lpstr>
      <vt:lpstr>Manuscript</vt:lpstr>
      <vt:lpstr>Extemporaneous</vt:lpstr>
      <vt:lpstr>Impromptu</vt:lpstr>
      <vt:lpstr>Voice</vt:lpstr>
      <vt:lpstr>Body</vt:lpstr>
    </vt:vector>
  </TitlesOfParts>
  <Company>LIM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dwadmin</dc:creator>
  <cp:lastModifiedBy>Rebecca J Collier</cp:lastModifiedBy>
  <cp:revision>56</cp:revision>
  <dcterms:created xsi:type="dcterms:W3CDTF">2013-04-16T15:56:09Z</dcterms:created>
  <dcterms:modified xsi:type="dcterms:W3CDTF">2018-11-02T19:53:15Z</dcterms:modified>
</cp:coreProperties>
</file>