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0" r:id="rId2"/>
    <p:sldId id="382" r:id="rId3"/>
    <p:sldId id="384" r:id="rId4"/>
    <p:sldId id="385" r:id="rId5"/>
    <p:sldId id="381" r:id="rId6"/>
    <p:sldId id="386" r:id="rId7"/>
    <p:sldId id="3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499"/>
  </p:normalViewPr>
  <p:slideViewPr>
    <p:cSldViewPr>
      <p:cViewPr varScale="1">
        <p:scale>
          <a:sx n="110" d="100"/>
          <a:sy n="110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1BD0C-8500-4303-A4A0-6B582272268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AB9DF9-234A-4D55-998E-3C59929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/>
              <a:t>Fundamentals of Speech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>Speaking to a Global Audience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301424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Professor Collier</a:t>
            </a:r>
          </a:p>
        </p:txBody>
      </p:sp>
    </p:spTree>
    <p:extLst>
      <p:ext uri="{BB962C8B-B14F-4D97-AF65-F5344CB8AC3E}">
        <p14:creationId xmlns:p14="http://schemas.microsoft.com/office/powerpoint/2010/main" val="262387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BA448-BA93-9342-ABC2-FC61DA33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5A825E-C6C9-C34B-8A39-D528E5A7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1A7D98-EBE6-9E4A-870C-05E74860A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1190D-6343-E549-9D7A-E5680842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2799D4-1029-674B-A911-E53891958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981C2B-1D78-4941-B0F2-321ADBA2B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BD2CF-31D2-1E44-AA17-43CB8E88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4" y="1119152"/>
            <a:ext cx="9096796" cy="45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9B378-F2DE-234B-B254-01390A8A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5E6715-06F0-9842-ADE4-1D49955F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8BDE48-C552-6E4A-BB94-50F497990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Ethnocentrism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FF0AF7-2FEB-E642-B112-C17E691C8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288"/>
            <a:ext cx="9144000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8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9B378-F2DE-234B-B254-01390A8A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Denotative v. Connotative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5E6715-06F0-9842-ADE4-1D49955F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She’s my baby</a:t>
            </a:r>
          </a:p>
          <a:p>
            <a:r>
              <a:rPr lang="en-US" sz="6000" dirty="0"/>
              <a:t>He’s a player</a:t>
            </a:r>
          </a:p>
          <a:p>
            <a:r>
              <a:rPr lang="en-US" sz="6000" dirty="0"/>
              <a:t>It was lit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039C5-BDAC-FA47-95D2-72A019EE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477292-2B14-7F4B-906C-1698BAE0D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C65A70-15C6-074F-AF71-C827071A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29" y="27214"/>
            <a:ext cx="9198429" cy="68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Fundamentals of Speech</vt:lpstr>
      <vt:lpstr>PowerPoint Presentation</vt:lpstr>
      <vt:lpstr>PowerPoint Presentation</vt:lpstr>
      <vt:lpstr>PowerPoint Presentation</vt:lpstr>
      <vt:lpstr>Ethnocentrism</vt:lpstr>
      <vt:lpstr>Denotative v. Connotative</vt:lpstr>
      <vt:lpstr>PowerPoint Presentation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69</cp:revision>
  <cp:lastPrinted>2015-02-02T17:34:36Z</cp:lastPrinted>
  <dcterms:created xsi:type="dcterms:W3CDTF">2013-04-16T15:56:09Z</dcterms:created>
  <dcterms:modified xsi:type="dcterms:W3CDTF">2018-11-09T20:56:25Z</dcterms:modified>
</cp:coreProperties>
</file>