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82" r:id="rId2"/>
    <p:sldId id="321" r:id="rId3"/>
    <p:sldId id="288" r:id="rId4"/>
    <p:sldId id="318" r:id="rId5"/>
    <p:sldId id="319" r:id="rId6"/>
    <p:sldId id="287" r:id="rId7"/>
    <p:sldId id="320" r:id="rId8"/>
    <p:sldId id="32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9A0932E5-4D73-48F4-B040-7234E93BE34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05558D0E-24A4-40B3-AFF2-0F58815DA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20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B649EF29-23DE-40A5-8824-E71DF48E2859}" type="datetimeFigureOut">
              <a:rPr lang="en-US" smtClean="0"/>
              <a:t>11/30/2018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0C9C9837-E7EF-49E5-A43F-EC5CBD72F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2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http://www.history.com/topics/holidays/womens-history-month/videos/aint-i-a-woman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C9837-E7EF-49E5-A43F-EC5CBD72FF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3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2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9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7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2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2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6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0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F4F4470-8BB7-414C-920C-A01B0789D2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11/30/2018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C941BE9-6042-3043-8156-DA2A84819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9000" smtClean="0"/>
              <a:t>Public </a:t>
            </a:r>
            <a:r>
              <a:rPr lang="en-US" sz="9000" dirty="0" smtClean="0"/>
              <a:t>Speaking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>
            <a:normAutofit/>
          </a:bodyPr>
          <a:lstStyle/>
          <a:p>
            <a:r>
              <a:rPr lang="en-US" sz="5000" b="1" smtClean="0"/>
              <a:t>Chapter 12</a:t>
            </a:r>
            <a:endParaRPr lang="en-US" sz="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20453" y="2842924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Professor Collier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00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14400"/>
            <a:ext cx="8572500" cy="481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26" y="914400"/>
            <a:ext cx="7561547" cy="44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8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9" y="533400"/>
            <a:ext cx="909549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5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Simile</a:t>
            </a:r>
          </a:p>
          <a:p>
            <a:r>
              <a:rPr lang="en-US" sz="4400" dirty="0" smtClean="0"/>
              <a:t>Metaphor</a:t>
            </a:r>
          </a:p>
          <a:p>
            <a:r>
              <a:rPr lang="en-US" sz="4400" dirty="0" smtClean="0"/>
              <a:t>Parallelism</a:t>
            </a:r>
          </a:p>
          <a:p>
            <a:r>
              <a:rPr lang="en-US" sz="4400" dirty="0" smtClean="0"/>
              <a:t>Repetition</a:t>
            </a:r>
          </a:p>
          <a:p>
            <a:r>
              <a:rPr lang="en-US" sz="4400" dirty="0" smtClean="0"/>
              <a:t>Alliteration</a:t>
            </a:r>
          </a:p>
          <a:p>
            <a:r>
              <a:rPr lang="en-US" sz="4400" dirty="0" smtClean="0"/>
              <a:t>Antithesis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821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477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3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166575" cy="529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76200"/>
            <a:ext cx="91471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18</Words>
  <Application>Microsoft Office PowerPoint</Application>
  <PresentationFormat>On-screen Show (4:3)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Public Speaking</vt:lpstr>
      <vt:lpstr>PowerPoint Presentation</vt:lpstr>
      <vt:lpstr>PowerPoint Presentation</vt:lpstr>
      <vt:lpstr>PowerPoint Presentation</vt:lpstr>
      <vt:lpstr>PowerPoint Presentation</vt:lpstr>
      <vt:lpstr>Vivid</vt:lpstr>
      <vt:lpstr>PowerPoint Presentation</vt:lpstr>
      <vt:lpstr>PowerPoint Presentation</vt:lpstr>
    </vt:vector>
  </TitlesOfParts>
  <Company>LIM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Resume Speech: Preparation Outline</dc:title>
  <dc:creator>dwadmin</dc:creator>
  <cp:lastModifiedBy>Rebecca J Collier</cp:lastModifiedBy>
  <cp:revision>57</cp:revision>
  <cp:lastPrinted>2015-08-24T20:03:20Z</cp:lastPrinted>
  <dcterms:created xsi:type="dcterms:W3CDTF">2012-01-27T18:08:07Z</dcterms:created>
  <dcterms:modified xsi:type="dcterms:W3CDTF">2018-11-30T20:29:29Z</dcterms:modified>
</cp:coreProperties>
</file>