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0" r:id="rId2"/>
    <p:sldId id="383" r:id="rId3"/>
    <p:sldId id="381" r:id="rId4"/>
    <p:sldId id="382" r:id="rId5"/>
    <p:sldId id="38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1BD0C-8500-4303-A4A0-6B5822722687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B9DF9-234A-4D55-998E-3C59929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50ctoOTW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 smtClean="0"/>
              <a:t>Fundamentals of Speech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/>
            </a:r>
            <a:br>
              <a:rPr lang="en-US" sz="5000" b="1" dirty="0" smtClean="0"/>
            </a:br>
            <a:r>
              <a:rPr lang="en-US" sz="5000" b="1" dirty="0" smtClean="0"/>
              <a:t>Listening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301424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39528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https://www.youtube.com/watch?v=Eo50ctoOTWs</a:t>
            </a:r>
            <a:r>
              <a:rPr lang="en-US" dirty="0"/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7" y="381000"/>
            <a:ext cx="877968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Appreciative</a:t>
            </a:r>
          </a:p>
          <a:p>
            <a:r>
              <a:rPr lang="en-US" sz="5000" dirty="0" smtClean="0"/>
              <a:t>Empathetic</a:t>
            </a:r>
          </a:p>
          <a:p>
            <a:r>
              <a:rPr lang="en-US" sz="5000" dirty="0" smtClean="0"/>
              <a:t>Informational</a:t>
            </a:r>
          </a:p>
          <a:p>
            <a:r>
              <a:rPr lang="en-US" sz="5000" dirty="0" smtClean="0"/>
              <a:t>Critical</a:t>
            </a:r>
            <a:endParaRPr lang="en-US" sz="5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Listening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3831"/>
            <a:ext cx="3803649" cy="2852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57200"/>
            <a:ext cx="486918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3" y="3352800"/>
            <a:ext cx="3549754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352800"/>
            <a:ext cx="4648200" cy="30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Barriers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17" y="1417638"/>
            <a:ext cx="8882766" cy="5311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9" y="0"/>
            <a:ext cx="906469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18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Fundamentals of Speech</vt:lpstr>
      <vt:lpstr>PowerPoint Presentation</vt:lpstr>
      <vt:lpstr>PowerPoint Presentation</vt:lpstr>
      <vt:lpstr>Types of Listening</vt:lpstr>
      <vt:lpstr>Barriers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68</cp:revision>
  <cp:lastPrinted>2015-02-02T17:34:36Z</cp:lastPrinted>
  <dcterms:created xsi:type="dcterms:W3CDTF">2013-04-16T15:56:09Z</dcterms:created>
  <dcterms:modified xsi:type="dcterms:W3CDTF">2018-11-16T21:10:57Z</dcterms:modified>
</cp:coreProperties>
</file>