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1" r:id="rId3"/>
    <p:sldId id="322" r:id="rId4"/>
    <p:sldId id="323" r:id="rId5"/>
    <p:sldId id="32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69" r:id="rId14"/>
    <p:sldId id="291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E6FFA-E61A-D94A-BDA2-DB23A0F195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Presentation Aids Effectively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E6FFA-E61A-D94A-BDA2-DB23A0F195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8915400" cy="1470025"/>
          </a:xfrm>
        </p:spPr>
        <p:txBody>
          <a:bodyPr>
            <a:noAutofit/>
          </a:bodyPr>
          <a:lstStyle/>
          <a:p>
            <a:r>
              <a:rPr lang="en-US" sz="10000" dirty="0" smtClean="0"/>
              <a:t>Fundamentals of Speech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Persuasion </a:t>
            </a:r>
            <a:r>
              <a:rPr lang="en-US" sz="4500" b="1" dirty="0" smtClean="0"/>
              <a:t>Speech Preparation</a:t>
            </a:r>
            <a:endParaRPr lang="en-US" sz="4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6889" y="30480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563455"/>
            <a:ext cx="9026769" cy="56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19"/>
            <a:ext cx="9237785" cy="6912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5" y="365156"/>
            <a:ext cx="6365630" cy="63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563455"/>
            <a:ext cx="9026769" cy="56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o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" y="1"/>
            <a:ext cx="9137410" cy="6858000"/>
          </a:xfrm>
          <a:prstGeom prst="rect">
            <a:avLst/>
          </a:prstGeom>
        </p:spPr>
      </p:pic>
      <p:pic>
        <p:nvPicPr>
          <p:cNvPr id="5" name="Picture 4" descr="no smoking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6399" cy="1720254"/>
          </a:xfrm>
          <a:prstGeom prst="rect">
            <a:avLst/>
          </a:prstGeom>
        </p:spPr>
      </p:pic>
      <p:pic>
        <p:nvPicPr>
          <p:cNvPr id="6" name="Picture 5" descr="no smoking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60" y="0"/>
            <a:ext cx="4015239" cy="2875915"/>
          </a:xfrm>
          <a:prstGeom prst="rect">
            <a:avLst/>
          </a:prstGeom>
        </p:spPr>
      </p:pic>
      <p:pic>
        <p:nvPicPr>
          <p:cNvPr id="7" name="Picture 6" descr="no smoking 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720254"/>
            <a:ext cx="5132587" cy="3721126"/>
          </a:xfrm>
          <a:prstGeom prst="rect">
            <a:avLst/>
          </a:prstGeom>
        </p:spPr>
      </p:pic>
      <p:pic>
        <p:nvPicPr>
          <p:cNvPr id="8" name="Picture 7" descr="no smoking 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875915"/>
            <a:ext cx="2857500" cy="2844800"/>
          </a:xfrm>
          <a:prstGeom prst="rect">
            <a:avLst/>
          </a:prstGeom>
        </p:spPr>
      </p:pic>
      <p:pic>
        <p:nvPicPr>
          <p:cNvPr id="9" name="Picture 8" descr="no smoking 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0" y="2875915"/>
            <a:ext cx="1834015" cy="2373979"/>
          </a:xfrm>
          <a:prstGeom prst="rect">
            <a:avLst/>
          </a:prstGeom>
        </p:spPr>
      </p:pic>
      <p:pic>
        <p:nvPicPr>
          <p:cNvPr id="10" name="Picture 9" descr="no smoking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5326062"/>
            <a:ext cx="1531938" cy="1531938"/>
          </a:xfrm>
          <a:prstGeom prst="rect">
            <a:avLst/>
          </a:prstGeom>
        </p:spPr>
      </p:pic>
      <p:pic>
        <p:nvPicPr>
          <p:cNvPr id="11" name="Picture 10" descr="no smoking 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86" y="5299704"/>
            <a:ext cx="2300740" cy="1643386"/>
          </a:xfrm>
          <a:prstGeom prst="rect">
            <a:avLst/>
          </a:prstGeom>
        </p:spPr>
      </p:pic>
      <p:pic>
        <p:nvPicPr>
          <p:cNvPr id="12" name="Picture 11" descr="no smoking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5231948"/>
            <a:ext cx="1666873" cy="1666873"/>
          </a:xfrm>
          <a:prstGeom prst="rect">
            <a:avLst/>
          </a:prstGeom>
        </p:spPr>
      </p:pic>
      <p:pic>
        <p:nvPicPr>
          <p:cNvPr id="13" name="Picture 12" descr="no smoking 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5249894"/>
            <a:ext cx="2251348" cy="1608106"/>
          </a:xfrm>
          <a:prstGeom prst="rect">
            <a:avLst/>
          </a:prstGeom>
        </p:spPr>
      </p:pic>
      <p:pic>
        <p:nvPicPr>
          <p:cNvPr id="14" name="Picture 13" descr="no smoking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79" y="5441380"/>
            <a:ext cx="1416620" cy="14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ow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5" t="1" b="-3"/>
          <a:stretch/>
        </p:blipFill>
        <p:spPr>
          <a:xfrm>
            <a:off x="0" y="0"/>
            <a:ext cx="9144000" cy="6857999"/>
          </a:xfrm>
        </p:spPr>
      </p:pic>
      <p:pic>
        <p:nvPicPr>
          <p:cNvPr id="5" name="Picture 4" descr="kn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5" y="-1"/>
            <a:ext cx="6858000" cy="6858000"/>
          </a:xfrm>
          <a:prstGeom prst="rect">
            <a:avLst/>
          </a:prstGeom>
        </p:spPr>
      </p:pic>
      <p:pic>
        <p:nvPicPr>
          <p:cNvPr id="6" name="Picture 5" descr="Bloo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196"/>
            <a:ext cx="5863448" cy="3823988"/>
          </a:xfrm>
          <a:prstGeom prst="rect">
            <a:avLst/>
          </a:prstGeom>
        </p:spPr>
      </p:pic>
      <p:pic>
        <p:nvPicPr>
          <p:cNvPr id="7" name="Picture 6" descr="hospit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975"/>
            <a:ext cx="7778754" cy="6928974"/>
          </a:xfrm>
          <a:prstGeom prst="rect">
            <a:avLst/>
          </a:prstGeom>
        </p:spPr>
      </p:pic>
      <p:pic>
        <p:nvPicPr>
          <p:cNvPr id="8" name="Picture 7" descr="superglu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" y="832196"/>
            <a:ext cx="9096056" cy="5345687"/>
          </a:xfrm>
          <a:prstGeom prst="rect">
            <a:avLst/>
          </a:prstGeom>
        </p:spPr>
      </p:pic>
      <p:pic>
        <p:nvPicPr>
          <p:cNvPr id="12" name="Picture 11" descr="wheelchai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5" y="-29885"/>
            <a:ext cx="6858000" cy="6858000"/>
          </a:xfrm>
          <a:prstGeom prst="rect">
            <a:avLst/>
          </a:prstGeom>
        </p:spPr>
      </p:pic>
      <p:pic>
        <p:nvPicPr>
          <p:cNvPr id="13" name="Picture 12" descr="wheel chai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79" y="0"/>
            <a:ext cx="6023311" cy="69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/>
              <a:t>Q&amp;A</a:t>
            </a:r>
            <a:endParaRPr lang="en-US" sz="1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8651227" cy="4960938"/>
          </a:xfrm>
        </p:spPr>
      </p:pic>
    </p:spTree>
    <p:extLst>
      <p:ext uri="{BB962C8B-B14F-4D97-AF65-F5344CB8AC3E}">
        <p14:creationId xmlns:p14="http://schemas.microsoft.com/office/powerpoint/2010/main" val="175471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Deadlines: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11/9 </a:t>
            </a:r>
            <a:r>
              <a:rPr lang="en-US" dirty="0" smtClean="0"/>
              <a:t>– ALL OUTLINES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11/9</a:t>
            </a:r>
            <a:r>
              <a:rPr lang="en-US" dirty="0" smtClean="0"/>
              <a:t> - </a:t>
            </a:r>
            <a:r>
              <a:rPr lang="en-US" dirty="0"/>
              <a:t>1. Angelica, 2. </a:t>
            </a:r>
            <a:r>
              <a:rPr lang="en-US" dirty="0" err="1"/>
              <a:t>Jamilla</a:t>
            </a:r>
            <a:r>
              <a:rPr lang="en-US" dirty="0"/>
              <a:t> , 3. Jessica  4. Katherine , 5. </a:t>
            </a:r>
            <a:r>
              <a:rPr lang="en-US" dirty="0" err="1"/>
              <a:t>Tymea</a:t>
            </a:r>
            <a:r>
              <a:rPr lang="en-US" dirty="0"/>
              <a:t> , 6. Kathleen , 7. </a:t>
            </a:r>
            <a:r>
              <a:rPr lang="en-US" dirty="0" err="1"/>
              <a:t>Jazmeene</a:t>
            </a:r>
            <a:r>
              <a:rPr lang="en-US" dirty="0"/>
              <a:t> Fox , </a:t>
            </a:r>
            <a:r>
              <a:rPr lang="en-US" dirty="0" smtClean="0"/>
              <a:t>8.Marika</a:t>
            </a:r>
            <a:r>
              <a:rPr lang="en-US" dirty="0"/>
              <a:t>, 9. </a:t>
            </a:r>
            <a:r>
              <a:rPr lang="en-US" dirty="0" err="1"/>
              <a:t>Janely</a:t>
            </a:r>
            <a:r>
              <a:rPr lang="en-US" dirty="0"/>
              <a:t> , 10. </a:t>
            </a:r>
            <a:r>
              <a:rPr lang="en-US" dirty="0" err="1"/>
              <a:t>Sakeena</a:t>
            </a:r>
            <a:r>
              <a:rPr lang="en-US" dirty="0"/>
              <a:t> , 11. Jazmine Furs, </a:t>
            </a:r>
            <a:r>
              <a:rPr lang="en-US" dirty="0" smtClean="0"/>
              <a:t>12.Fabrice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11/16</a:t>
            </a:r>
            <a:r>
              <a:rPr lang="en-US" dirty="0" smtClean="0"/>
              <a:t> - </a:t>
            </a:r>
            <a:r>
              <a:rPr lang="en-US" dirty="0"/>
              <a:t>1. Alexa , 2.Christal, 3. </a:t>
            </a:r>
            <a:r>
              <a:rPr lang="en-US" dirty="0" err="1"/>
              <a:t>Kahera</a:t>
            </a:r>
            <a:r>
              <a:rPr lang="en-US" dirty="0"/>
              <a:t>, 4. Jacinto , 5. Katelyn , 6.Shakira, 7. </a:t>
            </a:r>
            <a:r>
              <a:rPr lang="en-US" dirty="0" err="1"/>
              <a:t>Enami</a:t>
            </a:r>
            <a:r>
              <a:rPr lang="en-US" dirty="0"/>
              <a:t> , 8. Shaquille, 9.Teshaya, 10.Natalia, 11. Vinicio, 12.Adriana, 13. Kristelle,  14. </a:t>
            </a:r>
            <a:r>
              <a:rPr lang="en-US" dirty="0" err="1"/>
              <a:t>Adona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570962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500" b="1" dirty="0" smtClean="0"/>
              <a:t>Speech Topics</a:t>
            </a:r>
            <a:endParaRPr lang="en-US" sz="7500" b="1" dirty="0"/>
          </a:p>
        </p:txBody>
      </p:sp>
    </p:spTree>
    <p:extLst>
      <p:ext uri="{BB962C8B-B14F-4D97-AF65-F5344CB8AC3E}">
        <p14:creationId xmlns:p14="http://schemas.microsoft.com/office/powerpoint/2010/main" val="3396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Visual Aid Requirements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4-6 Slides</a:t>
            </a:r>
          </a:p>
          <a:p>
            <a:r>
              <a:rPr lang="en-US" dirty="0" smtClean="0"/>
              <a:t>IMAGES ONLY</a:t>
            </a:r>
          </a:p>
          <a:p>
            <a:r>
              <a:rPr lang="en-US" dirty="0" smtClean="0"/>
              <a:t>Pop-ups are allowed</a:t>
            </a:r>
          </a:p>
          <a:p>
            <a:r>
              <a:rPr lang="en-US" dirty="0" smtClean="0"/>
              <a:t>No videos, but you can use GIFs</a:t>
            </a:r>
          </a:p>
          <a:p>
            <a:r>
              <a:rPr lang="en-US" dirty="0" smtClean="0"/>
              <a:t>Sound effects are allowed</a:t>
            </a:r>
          </a:p>
          <a:p>
            <a:r>
              <a:rPr lang="en-US" dirty="0" smtClean="0"/>
              <a:t>Have two ways to access this </a:t>
            </a:r>
          </a:p>
          <a:p>
            <a:r>
              <a:rPr lang="en-US" dirty="0" smtClean="0"/>
              <a:t>Due on the day of YOUR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Oral Citation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According to…</a:t>
            </a:r>
          </a:p>
          <a:p>
            <a:r>
              <a:rPr lang="en-US" sz="6600" b="1" dirty="0" smtClean="0"/>
              <a:t>Source + date</a:t>
            </a:r>
          </a:p>
          <a:p>
            <a:r>
              <a:rPr lang="en-US" sz="6600" b="1" dirty="0" smtClean="0"/>
              <a:t>Summarize info</a:t>
            </a:r>
            <a:endParaRPr lang="en-US" sz="6600" b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54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Test</a:t>
            </a:r>
            <a:endParaRPr lang="en-US" dirty="0"/>
          </a:p>
        </p:txBody>
      </p:sp>
      <p:pic>
        <p:nvPicPr>
          <p:cNvPr id="5" name="Content Placeholder 4" descr="Psycholog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" b="8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4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" y="0"/>
            <a:ext cx="90969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01439"/>
            <a:ext cx="6576646" cy="65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563455"/>
            <a:ext cx="9026769" cy="56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15"/>
            <a:ext cx="9144000" cy="4644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88544"/>
            <a:ext cx="6107722" cy="60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79</Words>
  <Application>Microsoft Office PowerPoint</Application>
  <PresentationFormat>On-screen Show (4:3)</PresentationFormat>
  <Paragraphs>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Fundamentals of Speech</vt:lpstr>
      <vt:lpstr>Deadlines:</vt:lpstr>
      <vt:lpstr>PowerPoint Presentation</vt:lpstr>
      <vt:lpstr>Visual Aid Requirements</vt:lpstr>
      <vt:lpstr>Oral Citation</vt:lpstr>
      <vt:lpstr>Psychology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72</cp:revision>
  <dcterms:created xsi:type="dcterms:W3CDTF">2013-04-16T15:56:09Z</dcterms:created>
  <dcterms:modified xsi:type="dcterms:W3CDTF">2018-11-02T20:05:13Z</dcterms:modified>
</cp:coreProperties>
</file>