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91" r:id="rId3"/>
    <p:sldId id="292" r:id="rId4"/>
    <p:sldId id="299" r:id="rId5"/>
    <p:sldId id="293" r:id="rId6"/>
    <p:sldId id="298" r:id="rId7"/>
    <p:sldId id="300" r:id="rId8"/>
    <p:sldId id="294" r:id="rId9"/>
    <p:sldId id="301" r:id="rId10"/>
    <p:sldId id="302" r:id="rId11"/>
    <p:sldId id="296" r:id="rId12"/>
    <p:sldId id="303" r:id="rId13"/>
    <p:sldId id="297" r:id="rId14"/>
    <p:sldId id="304" r:id="rId15"/>
    <p:sldId id="305" r:id="rId16"/>
    <p:sldId id="307" r:id="rId17"/>
    <p:sldId id="306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7130AA-6BD6-BA4C-A2EC-B27412AC227D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43B019-8A30-2240-8E5C-B259701C3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3086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D0FFB-54EA-415D-8ECB-51F8767F8EBC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404B3-97DC-421C-BE92-77F30B95D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639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D0FFB-54EA-415D-8ECB-51F8767F8EBC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404B3-97DC-421C-BE92-77F30B95D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497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D0FFB-54EA-415D-8ECB-51F8767F8EBC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404B3-97DC-421C-BE92-77F30B95D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872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D0FFB-54EA-415D-8ECB-51F8767F8EBC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404B3-97DC-421C-BE92-77F30B95D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325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D0FFB-54EA-415D-8ECB-51F8767F8EBC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404B3-97DC-421C-BE92-77F30B95D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78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D0FFB-54EA-415D-8ECB-51F8767F8EBC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404B3-97DC-421C-BE92-77F30B95D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568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D0FFB-54EA-415D-8ECB-51F8767F8EBC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404B3-97DC-421C-BE92-77F30B95D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869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D0FFB-54EA-415D-8ECB-51F8767F8EBC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404B3-97DC-421C-BE92-77F30B95D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8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D0FFB-54EA-415D-8ECB-51F8767F8EBC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404B3-97DC-421C-BE92-77F30B95D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626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D0FFB-54EA-415D-8ECB-51F8767F8EBC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404B3-97DC-421C-BE92-77F30B95D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864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D0FFB-54EA-415D-8ECB-51F8767F8EBC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404B3-97DC-421C-BE92-77F30B95D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609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4D0FFB-54EA-415D-8ECB-51F8767F8EBC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B404B3-97DC-421C-BE92-77F30B95D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557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ImoMGyJjWIk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14400"/>
            <a:ext cx="7772400" cy="1470025"/>
          </a:xfrm>
        </p:spPr>
        <p:txBody>
          <a:bodyPr>
            <a:noAutofit/>
          </a:bodyPr>
          <a:lstStyle/>
          <a:p>
            <a:r>
              <a:rPr lang="en-US" sz="10000" dirty="0" smtClean="0"/>
              <a:t>Basic Speech</a:t>
            </a:r>
            <a:endParaRPr lang="en-US" sz="10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7086600" cy="17526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Speaking on Special </a:t>
            </a:r>
            <a:r>
              <a:rPr lang="en-US" sz="4000" b="1" dirty="0" smtClean="0"/>
              <a:t>Occasions</a:t>
            </a:r>
            <a:endParaRPr lang="en-US" sz="4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469942" y="2853720"/>
            <a:ext cx="3828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With Professor Collier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06561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000" u="sng" dirty="0" smtClean="0"/>
              <a:t>Award Acceptance</a:t>
            </a:r>
            <a:endParaRPr lang="en-US" sz="50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000" dirty="0" smtClean="0"/>
              <a:t>Express Thanks &amp; Honor</a:t>
            </a:r>
            <a:endParaRPr lang="en-US" sz="5000" dirty="0"/>
          </a:p>
          <a:p>
            <a:r>
              <a:rPr lang="en-US" sz="5000" dirty="0" smtClean="0"/>
              <a:t>Challenges/Heights</a:t>
            </a:r>
          </a:p>
          <a:p>
            <a:r>
              <a:rPr lang="en-US" sz="5000" dirty="0" smtClean="0"/>
              <a:t>Who helped you along the way, and how did they help you?</a:t>
            </a:r>
          </a:p>
        </p:txBody>
      </p:sp>
    </p:spTree>
    <p:extLst>
      <p:ext uri="{BB962C8B-B14F-4D97-AF65-F5344CB8AC3E}">
        <p14:creationId xmlns:p14="http://schemas.microsoft.com/office/powerpoint/2010/main" val="2790865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0"/>
            <a:ext cx="4365226" cy="2895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8797" y="0"/>
            <a:ext cx="4715203" cy="2895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9" y="2895600"/>
            <a:ext cx="4476748" cy="30888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377" y="2895600"/>
            <a:ext cx="4660900" cy="308883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6077" y="6248400"/>
            <a:ext cx="8610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https://www.youtube.com/watch?v=eyvDW1rinfs</a:t>
            </a:r>
          </a:p>
        </p:txBody>
      </p:sp>
    </p:spTree>
    <p:extLst>
      <p:ext uri="{BB962C8B-B14F-4D97-AF65-F5344CB8AC3E}">
        <p14:creationId xmlns:p14="http://schemas.microsoft.com/office/powerpoint/2010/main" val="847994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000" u="sng" dirty="0" smtClean="0"/>
              <a:t>Commencement</a:t>
            </a:r>
            <a:endParaRPr lang="en-US" sz="50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en-US" sz="5000" dirty="0" smtClean="0"/>
          </a:p>
          <a:p>
            <a:r>
              <a:rPr lang="en-US" sz="5700" dirty="0" smtClean="0"/>
              <a:t>What have the students accomplished?</a:t>
            </a:r>
          </a:p>
          <a:p>
            <a:r>
              <a:rPr lang="en-US" sz="5700" dirty="0" smtClean="0"/>
              <a:t>Who helped them get there?</a:t>
            </a:r>
          </a:p>
          <a:p>
            <a:r>
              <a:rPr lang="en-US" sz="5700" dirty="0" smtClean="0"/>
              <a:t>What advice will you give them for the future?</a:t>
            </a:r>
          </a:p>
          <a:p>
            <a:r>
              <a:rPr lang="en-US" sz="5700" dirty="0" smtClean="0"/>
              <a:t>To the ________ class of 2016 – (some kind of cheer/wish)</a:t>
            </a:r>
          </a:p>
        </p:txBody>
      </p:sp>
    </p:spTree>
    <p:extLst>
      <p:ext uri="{BB962C8B-B14F-4D97-AF65-F5344CB8AC3E}">
        <p14:creationId xmlns:p14="http://schemas.microsoft.com/office/powerpoint/2010/main" val="205351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15200" cy="41148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6200" y="6324600"/>
            <a:ext cx="57531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https://www.youtube.com/watch?v=1vY7HjZ-VMs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-43132"/>
            <a:ext cx="4114800" cy="4114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00400"/>
            <a:ext cx="9144000" cy="302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985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000" u="sng" dirty="0" smtClean="0"/>
              <a:t>Activist</a:t>
            </a:r>
            <a:endParaRPr lang="en-US" sz="50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sz="5000" dirty="0" smtClean="0"/>
          </a:p>
          <a:p>
            <a:r>
              <a:rPr lang="en-US" sz="5700" dirty="0" smtClean="0"/>
              <a:t>Catch our attention</a:t>
            </a:r>
          </a:p>
          <a:p>
            <a:r>
              <a:rPr lang="en-US" sz="5700" dirty="0" smtClean="0"/>
              <a:t>Outline the cause &amp; why it needs support</a:t>
            </a:r>
          </a:p>
          <a:p>
            <a:r>
              <a:rPr lang="en-US" sz="5700" dirty="0" smtClean="0"/>
              <a:t>Issue a “call to action”</a:t>
            </a:r>
          </a:p>
        </p:txBody>
      </p:sp>
    </p:spTree>
    <p:extLst>
      <p:ext uri="{BB962C8B-B14F-4D97-AF65-F5344CB8AC3E}">
        <p14:creationId xmlns:p14="http://schemas.microsoft.com/office/powerpoint/2010/main" val="648276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 Occasion Speeches</a:t>
            </a:r>
            <a:endParaRPr lang="en-US" dirty="0"/>
          </a:p>
        </p:txBody>
      </p:sp>
      <p:pic>
        <p:nvPicPr>
          <p:cNvPr id="4" name="Content Placeholder 3" descr="impromptu speech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18" b="10618"/>
          <a:stretch>
            <a:fillRect/>
          </a:stretch>
        </p:blipFill>
        <p:spPr>
          <a:xfrm>
            <a:off x="457200" y="1646237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1176580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7175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461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 Occasion Speeches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Categories are randomly decided</a:t>
            </a:r>
          </a:p>
          <a:p>
            <a:r>
              <a:rPr lang="en-US" dirty="0" smtClean="0"/>
              <a:t>You choose the occasion</a:t>
            </a:r>
          </a:p>
          <a:p>
            <a:r>
              <a:rPr lang="en-US" dirty="0" smtClean="0"/>
              <a:t>You decide on the audience</a:t>
            </a:r>
          </a:p>
          <a:p>
            <a:r>
              <a:rPr lang="en-US" dirty="0" smtClean="0"/>
              <a:t>1-2 minutes in length</a:t>
            </a:r>
          </a:p>
          <a:p>
            <a:r>
              <a:rPr lang="en-US" dirty="0" smtClean="0"/>
              <a:t>No notes allowed</a:t>
            </a:r>
          </a:p>
          <a:p>
            <a:r>
              <a:rPr lang="en-US" dirty="0" smtClean="0"/>
              <a:t>No outline required</a:t>
            </a:r>
          </a:p>
          <a:p>
            <a:r>
              <a:rPr lang="en-US" dirty="0" smtClean="0"/>
              <a:t>Practice at home with a timer</a:t>
            </a:r>
          </a:p>
          <a:p>
            <a:r>
              <a:rPr lang="en-US" dirty="0" smtClean="0"/>
              <a:t>Props for Wedding/Award</a:t>
            </a:r>
          </a:p>
        </p:txBody>
      </p:sp>
    </p:spTree>
    <p:extLst>
      <p:ext uri="{BB962C8B-B14F-4D97-AF65-F5344CB8AC3E}">
        <p14:creationId xmlns:p14="http://schemas.microsoft.com/office/powerpoint/2010/main" val="574390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Impromptu Speaking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60651" cy="6857999"/>
          </a:xfrm>
        </p:spPr>
      </p:pic>
    </p:spTree>
    <p:extLst>
      <p:ext uri="{BB962C8B-B14F-4D97-AF65-F5344CB8AC3E}">
        <p14:creationId xmlns:p14="http://schemas.microsoft.com/office/powerpoint/2010/main" val="4003777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76479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304800"/>
            <a:ext cx="2286000" cy="36004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304800"/>
            <a:ext cx="3681541" cy="36004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2724408"/>
            <a:ext cx="2514600" cy="385048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352800"/>
            <a:ext cx="4198334" cy="314469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90878" y="120648"/>
            <a:ext cx="50145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https://www.youtube.com/watch?v=P5pBN3cE-2A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7200" y="838200"/>
            <a:ext cx="1981200" cy="76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Eulogy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1612142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000" u="sng" dirty="0" smtClean="0"/>
              <a:t>Eulogy</a:t>
            </a:r>
            <a:endParaRPr lang="en-US" sz="50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en-US" sz="5000" dirty="0" smtClean="0"/>
          </a:p>
          <a:p>
            <a:r>
              <a:rPr lang="en-US" sz="5700" dirty="0" smtClean="0"/>
              <a:t>How do you know the person who died?</a:t>
            </a:r>
          </a:p>
          <a:p>
            <a:r>
              <a:rPr lang="en-US" sz="5700" dirty="0" smtClean="0"/>
              <a:t>How did he or she die?</a:t>
            </a:r>
          </a:p>
          <a:p>
            <a:r>
              <a:rPr lang="en-US" sz="5700" dirty="0" smtClean="0"/>
              <a:t>What did the person accomplish in his or her life?</a:t>
            </a:r>
          </a:p>
          <a:p>
            <a:r>
              <a:rPr lang="en-US" sz="5700" dirty="0" smtClean="0"/>
              <a:t>How will this person be remembered?</a:t>
            </a:r>
          </a:p>
          <a:p>
            <a:r>
              <a:rPr lang="en-US" sz="5700" dirty="0" smtClean="0"/>
              <a:t>Who will miss this person?</a:t>
            </a:r>
          </a:p>
        </p:txBody>
      </p:sp>
    </p:spTree>
    <p:extLst>
      <p:ext uri="{BB962C8B-B14F-4D97-AF65-F5344CB8AC3E}">
        <p14:creationId xmlns:p14="http://schemas.microsoft.com/office/powerpoint/2010/main" val="265265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76" y="3672"/>
            <a:ext cx="9136422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78086"/>
            <a:ext cx="5029200" cy="40799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224" y="0"/>
            <a:ext cx="5238750" cy="36749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72"/>
            <a:ext cx="4315755" cy="27744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3682289"/>
            <a:ext cx="4096232" cy="318305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114800" y="2786341"/>
            <a:ext cx="50493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https://www.youtube.com/watch?v=S6GPicVYCvs</a:t>
            </a:r>
          </a:p>
        </p:txBody>
      </p:sp>
    </p:spTree>
    <p:extLst>
      <p:ext uri="{BB962C8B-B14F-4D97-AF65-F5344CB8AC3E}">
        <p14:creationId xmlns:p14="http://schemas.microsoft.com/office/powerpoint/2010/main" val="13778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The Wedding of </a:t>
            </a:r>
            <a:r>
              <a:rPr lang="en-US" sz="3600" dirty="0" err="1" smtClean="0"/>
              <a:t>Jenn</a:t>
            </a:r>
            <a:r>
              <a:rPr lang="en-US" sz="3600" smtClean="0"/>
              <a:t> &amp; Alex</a:t>
            </a:r>
            <a:endParaRPr lang="en-US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" y="1066800"/>
            <a:ext cx="9144000" cy="5143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219201"/>
            <a:ext cx="3657599" cy="36575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4159730"/>
            <a:ext cx="48768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405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000" u="sng" dirty="0" smtClean="0"/>
              <a:t>Wedding Toast</a:t>
            </a:r>
            <a:endParaRPr lang="en-US" sz="50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en-US" sz="5000" dirty="0" smtClean="0"/>
          </a:p>
          <a:p>
            <a:r>
              <a:rPr lang="en-US" sz="5700" dirty="0" smtClean="0"/>
              <a:t>How do you know the bride/groom?</a:t>
            </a:r>
          </a:p>
          <a:p>
            <a:r>
              <a:rPr lang="en-US" sz="5700" dirty="0" smtClean="0"/>
              <a:t>Funny Story, or challenges the couple overcame together.</a:t>
            </a:r>
          </a:p>
          <a:p>
            <a:r>
              <a:rPr lang="en-US" sz="5700" dirty="0" smtClean="0"/>
              <a:t>Why is this going to be a good marriage?</a:t>
            </a:r>
          </a:p>
          <a:p>
            <a:r>
              <a:rPr lang="en-US" sz="5700" dirty="0" smtClean="0"/>
              <a:t>What do you wish for your future?</a:t>
            </a:r>
          </a:p>
          <a:p>
            <a:r>
              <a:rPr lang="en-US" sz="5700" dirty="0" smtClean="0"/>
              <a:t>Finish with – “to the bride and groom.”</a:t>
            </a:r>
          </a:p>
        </p:txBody>
      </p:sp>
    </p:spTree>
    <p:extLst>
      <p:ext uri="{BB962C8B-B14F-4D97-AF65-F5344CB8AC3E}">
        <p14:creationId xmlns:p14="http://schemas.microsoft.com/office/powerpoint/2010/main" val="3141334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11" y="304800"/>
            <a:ext cx="3994935" cy="2992345"/>
          </a:xfrm>
          <a:prstGeom prst="rect">
            <a:avLst/>
          </a:prstGeom>
        </p:spPr>
      </p:pic>
      <p:pic>
        <p:nvPicPr>
          <p:cNvPr id="6" name="Picture 5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534" y="3581400"/>
            <a:ext cx="5008759" cy="266700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28600" y="619698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http://www.youtube.com/watch?v=ImoMGyJjWIk</a:t>
            </a:r>
          </a:p>
        </p:txBody>
      </p:sp>
      <p:sp>
        <p:nvSpPr>
          <p:cNvPr id="8" name="Rectangle 7"/>
          <p:cNvSpPr/>
          <p:nvPr/>
        </p:nvSpPr>
        <p:spPr>
          <a:xfrm>
            <a:off x="4612021" y="617402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https://www.youtube.com/watch?v=oFSY4Mda_18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646" y="304800"/>
            <a:ext cx="4674806" cy="30160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13" y="3581400"/>
            <a:ext cx="4007788" cy="2667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138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000" u="sng" dirty="0" smtClean="0"/>
              <a:t>Award Presentation</a:t>
            </a:r>
            <a:endParaRPr lang="en-US" sz="50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000" dirty="0" smtClean="0"/>
              <a:t>What is the award?</a:t>
            </a:r>
          </a:p>
          <a:p>
            <a:r>
              <a:rPr lang="en-US" sz="5000" dirty="0" smtClean="0"/>
              <a:t>Who are you giving it to?</a:t>
            </a:r>
          </a:p>
          <a:p>
            <a:r>
              <a:rPr lang="en-US" sz="5000" dirty="0" smtClean="0"/>
              <a:t>Why do they deserve this award? Give extended examples.</a:t>
            </a:r>
          </a:p>
        </p:txBody>
      </p:sp>
    </p:spTree>
    <p:extLst>
      <p:ext uri="{BB962C8B-B14F-4D97-AF65-F5344CB8AC3E}">
        <p14:creationId xmlns:p14="http://schemas.microsoft.com/office/powerpoint/2010/main" val="4121805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650</TotalTime>
  <Words>263</Words>
  <Application>Microsoft Office PowerPoint</Application>
  <PresentationFormat>On-screen Show (4:3)</PresentationFormat>
  <Paragraphs>55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Calibri</vt:lpstr>
      <vt:lpstr>Office Theme</vt:lpstr>
      <vt:lpstr>Basic Speech</vt:lpstr>
      <vt:lpstr>Impromptu Speaking</vt:lpstr>
      <vt:lpstr>PowerPoint Presentation</vt:lpstr>
      <vt:lpstr>Eulogy</vt:lpstr>
      <vt:lpstr>PowerPoint Presentation</vt:lpstr>
      <vt:lpstr>The Wedding of Jenn &amp; Alex</vt:lpstr>
      <vt:lpstr>Wedding Toast</vt:lpstr>
      <vt:lpstr>PowerPoint Presentation</vt:lpstr>
      <vt:lpstr>Award Presentation</vt:lpstr>
      <vt:lpstr>Award Acceptance</vt:lpstr>
      <vt:lpstr>PowerPoint Presentation</vt:lpstr>
      <vt:lpstr>Commencement</vt:lpstr>
      <vt:lpstr>PowerPoint Presentation</vt:lpstr>
      <vt:lpstr>Activist</vt:lpstr>
      <vt:lpstr>Special Occasion Speeches</vt:lpstr>
      <vt:lpstr>PowerPoint Presentation</vt:lpstr>
      <vt:lpstr>Special Occasion Speeches</vt:lpstr>
    </vt:vector>
  </TitlesOfParts>
  <Company>LIM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dwadmin</dc:creator>
  <cp:lastModifiedBy>Rebecca J Collier</cp:lastModifiedBy>
  <cp:revision>46</cp:revision>
  <dcterms:created xsi:type="dcterms:W3CDTF">2013-04-16T15:56:09Z</dcterms:created>
  <dcterms:modified xsi:type="dcterms:W3CDTF">2018-11-30T20:34:47Z</dcterms:modified>
</cp:coreProperties>
</file>